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8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81" r:id="rId11"/>
    <p:sldId id="278" r:id="rId12"/>
    <p:sldId id="277" r:id="rId13"/>
    <p:sldId id="295" r:id="rId14"/>
    <p:sldId id="282" r:id="rId15"/>
    <p:sldId id="284" r:id="rId16"/>
    <p:sldId id="286" r:id="rId17"/>
    <p:sldId id="289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5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75A4-156B-4DF8-B11E-FC17FDD0EC6E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2D209-6170-47AA-98DF-81B08B633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6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D209-6170-47AA-98DF-81B08B63364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51D80-AD11-4D3D-B1B4-D80639A390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E61F63-E947-4EC9-9479-621AC235BA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03/19/s_5c911a65c732f/1117489_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2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707233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Мастер – класс:</a:t>
            </a:r>
            <a:b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«Использование психологического метода:</a:t>
            </a:r>
            <a:br>
              <a:rPr lang="ru-RU" sz="31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 Сказка - метафора» </a:t>
            </a:r>
            <a: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как средство формирования личностных качеств детей старшего дошкольного возраста</a:t>
            </a:r>
            <a:endParaRPr lang="ru-RU" sz="22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285784" y="4643446"/>
            <a:ext cx="6645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№15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Родничок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4C008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Мишелевка, ул. Тимирязева,40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4C008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Усольский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Иркутская область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4C008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Педагог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высшей категории: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4C008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92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Сластная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00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Михайловна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4C008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285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Сказка – метафора </a:t>
            </a:r>
            <a:r>
              <a:rPr lang="en-US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Маленькая рыбка</a:t>
            </a:r>
            <a:r>
              <a:rPr lang="en-US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34" y="2002369"/>
            <a:ext cx="5329416" cy="37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94" y="228165"/>
            <a:ext cx="3096796" cy="3101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1" y="4551035"/>
            <a:ext cx="2385581" cy="238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74914" y="428604"/>
            <a:ext cx="4811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 – метафора «Коряга»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0" y="2098935"/>
            <a:ext cx="4565193" cy="317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1429"/>
            <a:ext cx="2591569" cy="25955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2" y="332824"/>
            <a:ext cx="2591569" cy="259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Сказка – метафора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 «Маленькие волшебники»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80" y="2126656"/>
            <a:ext cx="4211960" cy="297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727138"/>
            <a:ext cx="1799481" cy="1802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2" y="646467"/>
            <a:ext cx="2591569" cy="259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1729" y="285728"/>
            <a:ext cx="541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Сказка – метафора «Птенчики»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94676"/>
            <a:ext cx="3557357" cy="5112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Даша\Desktop\Новая папка\Camera\IMG_20191129_105257рыбка.jpg"/>
          <p:cNvPicPr>
            <a:picLocks noChangeAspect="1" noChangeArrowheads="1"/>
          </p:cNvPicPr>
          <p:nvPr/>
        </p:nvPicPr>
        <p:blipFill>
          <a:blip r:embed="rId3" cstate="print"/>
          <a:srcRect l="21942"/>
          <a:stretch>
            <a:fillRect/>
          </a:stretch>
        </p:blipFill>
        <p:spPr bwMode="auto">
          <a:xfrm>
            <a:off x="2366358" y="2042330"/>
            <a:ext cx="4144523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357422" y="714356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Сказка – метафора </a:t>
            </a:r>
          </a:p>
          <a:p>
            <a:pPr algn="ctr"/>
            <a:r>
              <a:rPr lang="en-US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Маленькая рыбка</a:t>
            </a:r>
            <a:r>
              <a:rPr lang="en-US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D:\фото сказка\Camera\IMG_20191129_105559.jpg"/>
          <p:cNvPicPr>
            <a:picLocks noChangeAspect="1" noChangeArrowheads="1"/>
          </p:cNvPicPr>
          <p:nvPr/>
        </p:nvPicPr>
        <p:blipFill>
          <a:blip r:embed="rId3" cstate="print"/>
          <a:srcRect l="21333" r="22667" b="13611"/>
          <a:stretch>
            <a:fillRect/>
          </a:stretch>
        </p:blipFill>
        <p:spPr bwMode="auto">
          <a:xfrm flipH="1">
            <a:off x="2195736" y="1545780"/>
            <a:ext cx="494799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785794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Сказка – метафора «Коряга»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D:\фото сказка\Camera\IMG_20191129_110313.jpg"/>
          <p:cNvPicPr>
            <a:picLocks noChangeAspect="1" noChangeArrowheads="1"/>
          </p:cNvPicPr>
          <p:nvPr/>
        </p:nvPicPr>
        <p:blipFill>
          <a:blip r:embed="rId3" cstate="print"/>
          <a:srcRect l="26139" r="31430" b="2049"/>
          <a:stretch>
            <a:fillRect/>
          </a:stretch>
        </p:blipFill>
        <p:spPr bwMode="auto">
          <a:xfrm flipH="1">
            <a:off x="357158" y="500042"/>
            <a:ext cx="4286280" cy="555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500042"/>
            <a:ext cx="5057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Сказка – метафора «Птенчики»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фото сказка\Camera\IMG_20191129_110707.jpg"/>
          <p:cNvPicPr>
            <a:picLocks noChangeAspect="1" noChangeArrowheads="1"/>
          </p:cNvPicPr>
          <p:nvPr/>
        </p:nvPicPr>
        <p:blipFill>
          <a:blip r:embed="rId3" cstate="print"/>
          <a:srcRect l="11940" r="13433" b="6972"/>
          <a:stretch>
            <a:fillRect/>
          </a:stretch>
        </p:blipFill>
        <p:spPr bwMode="auto">
          <a:xfrm>
            <a:off x="1923472" y="1714480"/>
            <a:ext cx="5102691" cy="357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57356" y="188640"/>
            <a:ext cx="5234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Сказка – метафора</a:t>
            </a:r>
          </a:p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  <a:latin typeface="Times New Roman" pitchFamily="18" charset="0"/>
                <a:cs typeface="Times New Roman" pitchFamily="18" charset="0"/>
              </a:rPr>
              <a:t> «Маленькие волшебники»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52560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Литература:</a:t>
            </a:r>
          </a:p>
          <a:p>
            <a:pPr marL="457200" indent="-457200">
              <a:buAutoNum type="arabicPeriod"/>
            </a:pPr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Алимова Ю.А. «Сказочные метафоры в работе детского психолога», </a:t>
            </a:r>
          </a:p>
          <a:p>
            <a:pPr marL="457200" indent="-457200"/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Речь – Сфера, 2012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2.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Баркер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Ф. «Использование метафор в психотерапии» Воронеж, 1995</a:t>
            </a:r>
          </a:p>
          <a:p>
            <a:pPr marL="457200" indent="-457200"/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3. 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Диагностика психологических состояний детей дошкольного возраста :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Учебное пособие.</a:t>
            </a:r>
          </a:p>
          <a:p>
            <a:pPr marL="457200" indent="-457200"/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4.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Зинкевич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–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Евстегнеева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Т.Д. «Практикум по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сказкотерапии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», СПб.: 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Речь, 2005, - 310с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5. Лабиринт души: Терапевтические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сказки\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Под ред. О.В.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Хухлаевой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; 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О.Е.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Хухлаева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– 7-е издание.- М.; фонд «Мир», 2010.- 175с.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6. . Миллс Дж,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Кроули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Р. «Терапевтические метафоры для детей и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«внутреннего ребенка» перев. С английского Т.К. Кругловой., «Класс», 1996</a:t>
            </a:r>
            <a:endParaRPr lang="ru-RU" sz="200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7. Психология. Разработки занятий. Средний и старший 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дошкольный возраст. \ сост. М.М. Миронова.- Волгоград; ИТД «Корифей»,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2006.- 112с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8. Психологические методы работы с образом. Составители: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Пилявина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О.М.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Безруких А.В., г.Иркутск, ИПКРО, 1999. – 120с.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9.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Хухлаева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О.В.,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Хухлаев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О.Е.,Первушина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И.М. «Тропинка к своему Я: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как сохранить психологическое здоровье дошкольников» - 2-е изд. –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М.: Генезис, 2007, - 175с.</a:t>
            </a:r>
          </a:p>
          <a:p>
            <a:pPr marL="457200" indent="-457200"/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10</a:t>
            </a:r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. Черняева С.А. «Терапевтические сказки и игры» </a:t>
            </a:r>
            <a:r>
              <a:rPr lang="ru-RU" sz="20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Спб</a:t>
            </a:r>
            <a:r>
              <a:rPr lang="ru-RU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.: Речь, 2003</a:t>
            </a:r>
          </a:p>
          <a:p>
            <a:pPr marL="457200" indent="-457200"/>
            <a:endParaRPr lang="ru-RU" sz="20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Мотивировать педагогов – психологов на использование в практике своей работы особого символического языка – метафоры, реализуя все каналы психологического воздействия на внутренний мир ребёнка, его разнообразных метафорических образов через сказку.</a:t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 1. Теоретическое обоснование терапевтического аспекта метода «Сказка  метафора» в коррекции проблем личностного развития старших дошкольников</a:t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2.  Представление системы работы с использованием психологического метода «Сказка - метафора»</a:t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3. Совместная отработка основных методических приёмов с педагогами – психологами.</a:t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4. Мотивация осознанной деятельности педагогов – психологов, принимающих участие в работе мастер – класса.</a:t>
            </a:r>
            <a:endParaRPr lang="ru-RU" sz="24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План проведения Мастер – класса</a:t>
            </a: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1. Теоретическая часть:</a:t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Введение в тему «Терапевтическая метафора» в решении актуальных проблем личностного развития детей старшего дошкольного возраста.</a:t>
            </a:r>
            <a:br>
              <a:rPr lang="ru-RU" sz="28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- Эффективность системы работы с использованием метода «Сказка - метафора».</a:t>
            </a: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2. Практическая часть:</a:t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Технология работы с использованием метода «Сказка - метафора» и включение педагогов – психологов в совместную деятельность.</a:t>
            </a: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3. Заключительная часть:</a:t>
            </a:r>
            <a:b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Рефлексия: Мотивация осознанной деятельности педагогов – психологов.</a:t>
            </a:r>
            <a:r>
              <a:rPr lang="ru-RU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14554"/>
            <a:ext cx="8671348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«Метафора – отличительный признак гения,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ибо способность образовать хорошую метафору</a:t>
            </a: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 есть способность распознать сходство»</a:t>
            </a: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                                                     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C008A"/>
                </a:solidFill>
                <a:effectLst/>
              </a:rPr>
              <a:t>Фридрих Ницше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C008A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endParaRPr lang="ru-RU" sz="24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cf.ppt-online.org/files1/slide/u/uZMV7P8KBjxDaL5dtGOIeRHAncWbmrSqNg12CEyhk/slide-3.jpg"/>
          <p:cNvPicPr>
            <a:picLocks noChangeAspect="1" noChangeArrowheads="1"/>
          </p:cNvPicPr>
          <p:nvPr/>
        </p:nvPicPr>
        <p:blipFill>
          <a:blip r:embed="rId3" cstate="print"/>
          <a:srcRect l="11417" t="13541" r="6658" b="27083"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Метафоризация в сказках</a:t>
            </a: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 является носителем тех смысловых содержаний, которые отчасти сознательно, отчасти бессознательно вложил в неё психолог.</a:t>
            </a:r>
            <a:b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Использование близких, понятных ребёнку образов сказки, наполняя её яркими, красивыми метафорами, психолог открывает ему новые смыслы окружающего мира, в том числе и жизни ребёнка.</a:t>
            </a:r>
            <a:r>
              <a:rPr lang="ru-RU" sz="24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05800" cy="628649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– первых, они рождают у ребёнка ощущение, что вы его понимаете, что вас интересуют его проблемы и вы ему можете оказать помощь. Реакция ребёнка на метафору может оказаться для него единственным способом, которым он «открывает» вам свою душу и рассказывает о своих трудностях.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 – вторых, в результате работы с «помогающими» сказками у детей формируется «механизм - самопомощи». Дети начинают следовать основной идее терапевтической метафоры «в сложной ситуации необходимо искать ресурсы внутри самого себя, и это обязательно приведёт к успеху».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– третьих, «Сказки – метафоры» представляют для детей различные варианты выходы из сложнейших ситуаций. Они показывают детям, что выход есть всегда, надо только внимательно посмотреть, поискать – и финал обязательно будет счастливым.</a:t>
            </a: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4C00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://900igr.net/datas/psikhologija/Etnicheskie-konflikty/0018-018-Metaforizatsija-v-skazkak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900igr.net/datas/psikhologija/Etnicheskie-konflikty/0018-018-Metaforizatsija-v-skazkak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0"/>
            <a:ext cx="5572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Влияние «Сказки – метафоры» </a:t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на личностное развитие ребёнка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3058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В сказочных метафорах выделяются 4 основные группы, темы которых влияют на коррекцию проблем  личностного развития ребёнка.</a:t>
            </a:r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Трудности, связанные с общением (со сверстниками и родителями) – конфликты, противоречия, обиды в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/с, дома, на улице и др.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ощущения себя человеком, у которого «что – то не так». Чувство неполноценности (провоцирует появление агрессии или замкнутости).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группа: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Страхи и тревоги по самым различным поводам ( когда страх «тормозит» развитие ребёнка).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группа: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связанные со спецификой возраста (кризисные проблемы, научиться быть самостоятельным).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4a8ec9337b50a700cf85c632b9a9113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 более быстром, доверительном и лёгком установлении контакта с ребёнком.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Метафора является богатейшим материалом для процессуальной диагностики психических трудностей ребёнка (его поведение во время чтения сказки, характер рисунка, выбранный сюжет) и даёт информацию об актуальном психологическом состоянии ребёнка.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Метафора – является основой для дальнейшего построения психотерапевтической и коррекционной работы.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C008A"/>
                </a:solidFill>
                <a:latin typeface="Times New Roman" pitchFamily="18" charset="0"/>
                <a:cs typeface="Times New Roman" pitchFamily="18" charset="0"/>
              </a:rPr>
              <a:t>Эффективность системы работы с использованием метода «Сказка - метафора» заключается: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1733</TotalTime>
  <Words>398</Words>
  <Application>Microsoft Office PowerPoint</Application>
  <PresentationFormat>Экран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 2</vt:lpstr>
      <vt:lpstr>Поток</vt:lpstr>
      <vt:lpstr>  Мастер – класс: «Использование психологического метода:  Сказка - метафора»  как средство формирования личностных качеств детей старшего дошкольного возраста</vt:lpstr>
      <vt:lpstr>Цель:  Мотивировать педагогов – психологов на использование в практике своей работы особого символического языка – метафоры, реализуя все каналы психологического воздействия на внутренний мир ребёнка, его разнообразных метафорических образов через сказку. Задачи:  1. Теоретическое обоснование терапевтического аспекта метода «Сказка  метафора» в коррекции проблем личностного развития старших дошкольников 2.  Представление системы работы с использованием психологического метода «Сказка - метафора» 3. Совместная отработка основных методических приёмов с педагогами – психологами. 4. Мотивация осознанной деятельности педагогов – психологов, принимающих участие в работе мастер – класса.</vt:lpstr>
      <vt:lpstr>План проведения Мастер – класса 1. Теоретическая часть: - Введение в тему «Терапевтическая метафора» в решении актуальных проблем личностного развития детей старшего дошкольного возраста. - Эффективность системы работы с использованием метода «Сказка - метафора». 2. Практическая часть: Технология работы с использованием метода «Сказка - метафора» и включение педагогов – психологов в совместную деятельность. 3. Заключительная часть: Рефлексия: Мотивация осознанной деятельности педагогов – психологов. </vt:lpstr>
      <vt:lpstr>Презентация PowerPoint</vt:lpstr>
      <vt:lpstr>Презентация PowerPoint</vt:lpstr>
      <vt:lpstr>Метафоризация в сказках       Метафора является носителем тех смысловых содержаний, которые отчасти сознательно, отчасти бессознательно вложил в неё психолог.       Использование близких, понятных ребёнку образов сказки, наполняя её яркими, красивыми метафорами, психолог открывает ему новые смыслы окружающего мира, в том числе и жизни ребёнка.  </vt:lpstr>
      <vt:lpstr>         Во – первых, они рождают у ребёнка ощущение, что вы его понимаете, что вас интересуют его проблемы и вы ему можете оказать помощь. Реакция ребёнка на метафору может оказаться для него единственным способом, которым он «открывает» вам свою душу и рассказывает о своих трудностях.       Во – вторых, в результате работы с «помогающими» сказками у детей формируется «механизм - самопомощи». Дети начинают следовать основной идее терапевтической метафоры «в сложной ситуации необходимо искать ресурсы внутри самого себя, и это обязательно приведёт к успеху».         В – третьих, «Сказки – метафоры» представляют для детей различные варианты выходы из сложнейших ситуаций. Они показывают детям, что выход есть всегда, надо только внимательно посмотреть, поискать – и финал обязательно будет счастливым. </vt:lpstr>
      <vt:lpstr>В сказочных метафорах выделяются 4 основные группы, темы которых влияют на коррекцию проблем  личностного развития ребёнка. 1 группа:  Трудности, связанные с общением (со сверстниками и родителями) – конфликты, противоречия, обиды в д/с, дома, на улице и др. 2 группа: Переживание ощущения себя человеком, у которого «что – то не так». Чувство неполноценности (провоцирует появление агрессии или замкнутости). 3 группа: Страхи и тревоги по самым различным поводам ( когда страх «тормозит» развитие ребёнка). 4 группа: Проблемы связанные со спецификой возраста (кризисные проблемы, научиться быть самостоятельным).</vt:lpstr>
      <vt:lpstr> 1. В более быстром, доверительном и лёгком установлении контакта с ребёнком. 2. Метафора является богатейшим материалом для процессуальной диагностики психических трудностей ребёнка (его поведение во время чтения сказки, характер рисунка, выбранный сюжет) и даёт информацию об актуальном психологическом состоянии ребёнка. 3. Метафора – является основой для дальнейшего построения психотерапевтической и коррекционной работы.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между детским садом  и школой в связи с переходом на ФГОС</dc:title>
  <dc:creator>Александр</dc:creator>
  <cp:lastModifiedBy>user</cp:lastModifiedBy>
  <cp:revision>191</cp:revision>
  <dcterms:created xsi:type="dcterms:W3CDTF">2014-08-22T00:06:47Z</dcterms:created>
  <dcterms:modified xsi:type="dcterms:W3CDTF">2022-03-10T06:25:38Z</dcterms:modified>
</cp:coreProperties>
</file>