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89" r:id="rId19"/>
    <p:sldId id="273" r:id="rId20"/>
    <p:sldId id="274" r:id="rId21"/>
    <p:sldId id="275" r:id="rId22"/>
    <p:sldId id="276" r:id="rId23"/>
    <p:sldId id="277" r:id="rId24"/>
    <p:sldId id="286" r:id="rId25"/>
    <p:sldId id="278" r:id="rId26"/>
    <p:sldId id="279" r:id="rId27"/>
    <p:sldId id="287" r:id="rId28"/>
    <p:sldId id="280" r:id="rId29"/>
    <p:sldId id="281" r:id="rId30"/>
    <p:sldId id="288" r:id="rId31"/>
    <p:sldId id="282" r:id="rId32"/>
    <p:sldId id="284" r:id="rId33"/>
    <p:sldId id="285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910C2-E2E7-4B98-96C5-15F6FB43258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0123D-0BEB-46B3-8D60-E565D8FBD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2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123D-0BEB-46B3-8D60-E565D8FBD13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0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532-02C7-45A8-A0BF-DAD9CC00F2D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0533-8B8E-42F7-95D5-5CFCC91D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532-02C7-45A8-A0BF-DAD9CC00F2D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0533-8B8E-42F7-95D5-5CFCC91D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532-02C7-45A8-A0BF-DAD9CC00F2D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0533-8B8E-42F7-95D5-5CFCC91D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2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532-02C7-45A8-A0BF-DAD9CC00F2D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0533-8B8E-42F7-95D5-5CFCC91D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8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532-02C7-45A8-A0BF-DAD9CC00F2D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0533-8B8E-42F7-95D5-5CFCC91D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0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532-02C7-45A8-A0BF-DAD9CC00F2D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0533-8B8E-42F7-95D5-5CFCC91D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7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532-02C7-45A8-A0BF-DAD9CC00F2D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0533-8B8E-42F7-95D5-5CFCC91D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8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532-02C7-45A8-A0BF-DAD9CC00F2D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0533-8B8E-42F7-95D5-5CFCC91D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4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532-02C7-45A8-A0BF-DAD9CC00F2D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0533-8B8E-42F7-95D5-5CFCC91D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532-02C7-45A8-A0BF-DAD9CC00F2D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0533-8B8E-42F7-95D5-5CFCC91D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6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532-02C7-45A8-A0BF-DAD9CC00F2D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0533-8B8E-42F7-95D5-5CFCC91D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8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A0532-02C7-45A8-A0BF-DAD9CC00F2D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F0533-8B8E-42F7-95D5-5CFCC91D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8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5" Type="http://schemas.openxmlformats.org/officeDocument/2006/relationships/slide" Target="slide29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slide" Target="slide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670555"/>
            <a:ext cx="324036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Предметы</a:t>
            </a:r>
            <a:r>
              <a:rPr lang="ru-RU" sz="6600" dirty="0" smtClean="0"/>
              <a:t> </a:t>
            </a:r>
            <a:endParaRPr lang="ru-RU" sz="6600" dirty="0"/>
          </a:p>
        </p:txBody>
      </p:sp>
      <p:sp>
        <p:nvSpPr>
          <p:cNvPr id="7" name="Прямоугольник 6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3686111" y="919753"/>
            <a:ext cx="936104" cy="698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4701894" y="919753"/>
            <a:ext cx="936104" cy="6980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5737092" y="919753"/>
            <a:ext cx="936104" cy="6980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6804248" y="919753"/>
            <a:ext cx="936104" cy="6980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7884368" y="919753"/>
            <a:ext cx="936104" cy="6980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3799" y="2492896"/>
            <a:ext cx="324036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 </a:t>
            </a:r>
            <a:r>
              <a:rPr lang="ru-RU" sz="5400" dirty="0" smtClean="0"/>
              <a:t>Герои </a:t>
            </a:r>
            <a:endParaRPr lang="ru-RU" sz="5400" dirty="0"/>
          </a:p>
        </p:txBody>
      </p:sp>
      <p:sp>
        <p:nvSpPr>
          <p:cNvPr id="13" name="Прямоугольник 12">
            <a:hlinkClick r:id="rId8" action="ppaction://hlinksldjump"/>
          </p:cNvPr>
          <p:cNvSpPr/>
          <p:nvPr/>
        </p:nvSpPr>
        <p:spPr>
          <a:xfrm>
            <a:off x="3677905" y="2605554"/>
            <a:ext cx="936104" cy="698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9" action="ppaction://hlinksldjump"/>
          </p:cNvPr>
          <p:cNvSpPr/>
          <p:nvPr/>
        </p:nvSpPr>
        <p:spPr>
          <a:xfrm>
            <a:off x="4701894" y="2605554"/>
            <a:ext cx="936104" cy="6980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0" action="ppaction://hlinksldjump"/>
          </p:cNvPr>
          <p:cNvSpPr/>
          <p:nvPr/>
        </p:nvSpPr>
        <p:spPr>
          <a:xfrm>
            <a:off x="5737092" y="2605554"/>
            <a:ext cx="936104" cy="6980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1" action="ppaction://hlinksldjump"/>
          </p:cNvPr>
          <p:cNvSpPr/>
          <p:nvPr/>
        </p:nvSpPr>
        <p:spPr>
          <a:xfrm>
            <a:off x="6804248" y="2605554"/>
            <a:ext cx="936104" cy="6980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2" action="ppaction://hlinksldjump"/>
          </p:cNvPr>
          <p:cNvSpPr/>
          <p:nvPr/>
        </p:nvSpPr>
        <p:spPr>
          <a:xfrm>
            <a:off x="7884368" y="2605554"/>
            <a:ext cx="936104" cy="6980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51521" y="4221088"/>
            <a:ext cx="322263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Место</a:t>
            </a:r>
            <a:endParaRPr lang="ru-RU" sz="5400" dirty="0"/>
          </a:p>
        </p:txBody>
      </p:sp>
      <p:sp>
        <p:nvSpPr>
          <p:cNvPr id="21" name="Прямоугольник 20">
            <a:hlinkClick r:id="rId13" action="ppaction://hlinksldjump"/>
          </p:cNvPr>
          <p:cNvSpPr/>
          <p:nvPr/>
        </p:nvSpPr>
        <p:spPr>
          <a:xfrm>
            <a:off x="3677549" y="4333746"/>
            <a:ext cx="936104" cy="698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14" action="ppaction://hlinksldjump"/>
          </p:cNvPr>
          <p:cNvSpPr/>
          <p:nvPr/>
        </p:nvSpPr>
        <p:spPr>
          <a:xfrm>
            <a:off x="4701894" y="4333746"/>
            <a:ext cx="936104" cy="6980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5" action="ppaction://hlinksldjump"/>
          </p:cNvPr>
          <p:cNvSpPr/>
          <p:nvPr/>
        </p:nvSpPr>
        <p:spPr>
          <a:xfrm>
            <a:off x="5737092" y="4333746"/>
            <a:ext cx="936104" cy="6980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16" action="ppaction://hlinksldjump"/>
          </p:cNvPr>
          <p:cNvSpPr/>
          <p:nvPr/>
        </p:nvSpPr>
        <p:spPr>
          <a:xfrm>
            <a:off x="6804248" y="4333746"/>
            <a:ext cx="936104" cy="6980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884368" y="4333746"/>
            <a:ext cx="936104" cy="6980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himes.wav"/>
          </p:stSnd>
        </p:sndAc>
      </p:transition>
    </mc:Choice>
    <mc:Fallback xmlns="">
      <p:transition spd="slow" advClick="0"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Предметы зеленый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9661" y="1268760"/>
            <a:ext cx="8064896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При помощи этого ежик Вовка смог залазить на деревья. Мама очень сердилась, что к этому все дома прилипало.</a:t>
            </a:r>
            <a:endParaRPr lang="ru-RU" sz="4000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3491880" y="5445224"/>
            <a:ext cx="266429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1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600" cy="1143000"/>
          </a:xfrm>
        </p:spPr>
        <p:txBody>
          <a:bodyPr/>
          <a:lstStyle/>
          <a:p>
            <a:r>
              <a:rPr lang="ru-RU" dirty="0" smtClean="0"/>
              <a:t>Предметы зеленый картинка</a:t>
            </a:r>
            <a:endParaRPr lang="ru-RU" dirty="0"/>
          </a:p>
        </p:txBody>
      </p:sp>
      <p:pic>
        <p:nvPicPr>
          <p:cNvPr id="5122" name="Picture 2" descr="C:\Users\HP_PC\Desktop\жили ежики\Zhili-bili_yozhiki_-_SOSNOVAYa_ZhVAChKA_-_Andrej_Usachev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24" y="1412776"/>
            <a:ext cx="5840115" cy="48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3524" y="76470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Сосновая жвачка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100392" y="5854309"/>
            <a:ext cx="864096" cy="7200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Предметы зеленый задание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974063"/>
            <a:ext cx="6912768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/>
              <a:t>Внимание Задание!</a:t>
            </a:r>
          </a:p>
          <a:p>
            <a:r>
              <a:rPr lang="ru-RU" sz="4800" dirty="0" smtClean="0"/>
              <a:t>Вам нужно изобразить ежика, который залазит на дерево</a:t>
            </a:r>
            <a:endParaRPr lang="ru-RU" sz="4800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632340" y="5661248"/>
            <a:ext cx="1080120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 голубой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988840"/>
            <a:ext cx="741682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Кто лучший друг ежика Вовки?</a:t>
            </a:r>
            <a:endParaRPr lang="ru-RU" sz="4000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3491880" y="5373216"/>
            <a:ext cx="252028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4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1500"/>
            <a:ext cx="8229600" cy="1143000"/>
          </a:xfrm>
        </p:spPr>
        <p:txBody>
          <a:bodyPr/>
          <a:lstStyle/>
          <a:p>
            <a:r>
              <a:rPr lang="ru-RU" dirty="0" smtClean="0"/>
              <a:t>Герои голубой картинка</a:t>
            </a:r>
            <a:endParaRPr lang="ru-RU" dirty="0"/>
          </a:p>
        </p:txBody>
      </p:sp>
      <p:pic>
        <p:nvPicPr>
          <p:cNvPr id="6146" name="Picture 2" descr="C:\Users\HP_PC\Desktop\жили ежики\maxresdefault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0" y="1628800"/>
            <a:ext cx="8456833" cy="47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692696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</a:rPr>
              <a:t>Заяц по имени Сенька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8172400" y="6097736"/>
            <a:ext cx="792088" cy="5760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 желтый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772816"/>
            <a:ext cx="7704856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На спортивной поляне играли в футбол. Выберите верную команду.</a:t>
            </a:r>
            <a:endParaRPr lang="ru-RU" sz="5400" dirty="0"/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3951103" y="5517232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Правильный ответ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2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571500"/>
            <a:ext cx="8229600" cy="1143000"/>
          </a:xfrm>
        </p:spPr>
        <p:txBody>
          <a:bodyPr/>
          <a:lstStyle/>
          <a:p>
            <a:r>
              <a:rPr lang="ru-RU" dirty="0" smtClean="0"/>
              <a:t>Герои желтый картинка</a:t>
            </a:r>
            <a:endParaRPr lang="ru-RU" dirty="0"/>
          </a:p>
        </p:txBody>
      </p:sp>
      <p:pic>
        <p:nvPicPr>
          <p:cNvPr id="7170" name="Picture 2" descr="C:\Users\HP_PC\Desktop\жили ежики\main_Smiling_rabbit_jogging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80998"/>
            <a:ext cx="16561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92696"/>
            <a:ext cx="198958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Зайцы и бобры </a:t>
            </a:r>
            <a:endParaRPr lang="ru-RU" sz="2000" dirty="0"/>
          </a:p>
        </p:txBody>
      </p:sp>
      <p:pic>
        <p:nvPicPr>
          <p:cNvPr id="7171" name="Picture 3" descr="C:\Users\HP_PC\Desktop\жили ежики\set-with-isolated-beavers-in-different-vector-21701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2" y="1340768"/>
            <a:ext cx="2304256" cy="20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3025" y="692696"/>
            <a:ext cx="244827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Лисы и хомяки </a:t>
            </a:r>
            <a:endParaRPr lang="ru-RU" dirty="0"/>
          </a:p>
        </p:txBody>
      </p:sp>
      <p:pic>
        <p:nvPicPr>
          <p:cNvPr id="7172" name="Picture 4" descr="C:\Users\HP_PC\Desktop\жили ежики\playful-squirrel-vector-10339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29" y="1062028"/>
            <a:ext cx="1728192" cy="266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HP_PC\Desktop\жили ежики\1429175761_youloveit_ru_kartinki_s_homyachkom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73" y="1062028"/>
            <a:ext cx="2220800" cy="266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4361" y="3728381"/>
            <a:ext cx="198958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Белки и волки</a:t>
            </a:r>
            <a:endParaRPr lang="ru-RU" sz="2000" dirty="0"/>
          </a:p>
        </p:txBody>
      </p:sp>
      <p:pic>
        <p:nvPicPr>
          <p:cNvPr id="7176" name="Picture 8" descr="C:\Users\HP_PC\Desktop\жили ежики\_29190-49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17" y="4170216"/>
            <a:ext cx="2517608" cy="24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HP_PC\Desktop\жили ежики\img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90" y="4024780"/>
            <a:ext cx="3416668" cy="25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лыбающееся лицо 5">
            <a:hlinkClick r:id="rId8" action="ppaction://hlinksldjump"/>
          </p:cNvPr>
          <p:cNvSpPr/>
          <p:nvPr/>
        </p:nvSpPr>
        <p:spPr>
          <a:xfrm>
            <a:off x="8244408" y="6021288"/>
            <a:ext cx="653276" cy="56599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 фиолетовый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916832"/>
            <a:ext cx="6912768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Кто спас Вовку, когда тот чуть не утонул в ручье?</a:t>
            </a:r>
            <a:endParaRPr lang="ru-RU" sz="4400" dirty="0"/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3707904" y="5373216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Правильный ответ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8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 фиолетовый выбрать </a:t>
            </a:r>
            <a:endParaRPr lang="ru-RU" dirty="0"/>
          </a:p>
        </p:txBody>
      </p:sp>
      <p:pic>
        <p:nvPicPr>
          <p:cNvPr id="1026" name="Picture 2" descr="C:\Users\HP_PC\Desktop\жили ежики\img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94" y="55565"/>
            <a:ext cx="4041541" cy="358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HP_PC\Desktop\жили ежики\Zhili-bili_yozhiki_-_KAK_V_DOME_POYaVILSYa_LYaGUH_-_Andrej_Usachev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256531"/>
            <a:ext cx="43148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лыбающееся лицо 2">
            <a:hlinkClick r:id="" action="ppaction://hlinkshowjump?jump=nextslide"/>
          </p:cNvPr>
          <p:cNvSpPr/>
          <p:nvPr/>
        </p:nvSpPr>
        <p:spPr>
          <a:xfrm>
            <a:off x="7956376" y="5877272"/>
            <a:ext cx="864096" cy="73205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66" y="-571500"/>
            <a:ext cx="8229600" cy="1143000"/>
          </a:xfrm>
        </p:spPr>
        <p:txBody>
          <a:bodyPr/>
          <a:lstStyle/>
          <a:p>
            <a:r>
              <a:rPr lang="ru-RU" dirty="0" smtClean="0"/>
              <a:t>Герои фиолетовый картинка</a:t>
            </a:r>
            <a:endParaRPr lang="ru-RU" dirty="0"/>
          </a:p>
        </p:txBody>
      </p:sp>
      <p:pic>
        <p:nvPicPr>
          <p:cNvPr id="8194" name="Picture 2" descr="C:\Users\HP_PC\Desktop\жили ежики\origin_5_cdef4c320e83e4e233f11da86e633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34087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Бобер</a:t>
            </a:r>
            <a:endParaRPr lang="ru-RU" sz="3600" dirty="0"/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956376" y="5805264"/>
            <a:ext cx="936104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Предметы. вопрос голубой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836712"/>
            <a:ext cx="7272808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Вопрос: </a:t>
            </a:r>
            <a:r>
              <a:rPr lang="ru-RU" sz="3600" dirty="0" smtClean="0"/>
              <a:t>В этот предмет залезла Вероника. Вовка пытался ее достать, но ничего не получалось. Как вдруг, внезапно, этот предмет ( с Вероникой внутри) покатился и разбился. Что это за предмет?</a:t>
            </a:r>
            <a:endParaRPr lang="ru-RU" sz="3600" dirty="0"/>
          </a:p>
        </p:txBody>
      </p:sp>
      <p:sp>
        <p:nvSpPr>
          <p:cNvPr id="8" name="Овал 7">
            <a:hlinkClick r:id="rId2" action="ppaction://hlinksldjump"/>
          </p:cNvPr>
          <p:cNvSpPr/>
          <p:nvPr/>
        </p:nvSpPr>
        <p:spPr>
          <a:xfrm>
            <a:off x="3095836" y="5082658"/>
            <a:ext cx="345638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Правильный ответ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349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422" y="-571500"/>
            <a:ext cx="8229600" cy="1143000"/>
          </a:xfrm>
        </p:spPr>
        <p:txBody>
          <a:bodyPr/>
          <a:lstStyle/>
          <a:p>
            <a:r>
              <a:rPr lang="ru-RU" dirty="0" smtClean="0"/>
              <a:t>Герои оранжевый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908720"/>
            <a:ext cx="7704856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Назовите профессию папы и мамы ежей.</a:t>
            </a:r>
            <a:endParaRPr lang="ru-RU" sz="5400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3563888" y="5229200"/>
            <a:ext cx="230425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4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Герои оранжевый картинка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HP_PC\Desktop\жили ежики\i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990773" cy="661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7884368" y="5877272"/>
            <a:ext cx="864096" cy="74188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" y="0"/>
            <a:ext cx="8229600" cy="1143000"/>
          </a:xfrm>
        </p:spPr>
        <p:txBody>
          <a:bodyPr/>
          <a:lstStyle/>
          <a:p>
            <a:r>
              <a:rPr lang="ru-RU" dirty="0" smtClean="0"/>
              <a:t>Герои зеленый задание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340768"/>
            <a:ext cx="7704856" cy="2215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r>
              <a:rPr lang="ru-RU" sz="2400" dirty="0" smtClean="0"/>
              <a:t>Внимание задание: слушайте и выполняйте.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dirty="0" smtClean="0"/>
          </a:p>
        </p:txBody>
      </p:sp>
      <p:pic>
        <p:nvPicPr>
          <p:cNvPr id="4" name="Детская - Зайка серенький сидит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7744" y="3429000"/>
            <a:ext cx="2301788" cy="2301788"/>
          </a:xfrm>
          <a:prstGeom prst="rect">
            <a:avLst/>
          </a:prstGeom>
        </p:spPr>
      </p:pic>
      <p:sp>
        <p:nvSpPr>
          <p:cNvPr id="5" name="Стрелка вправо с вырезом 4">
            <a:hlinkClick r:id="rId7" action="ppaction://hlinksldjump"/>
          </p:cNvPr>
          <p:cNvSpPr/>
          <p:nvPr/>
        </p:nvSpPr>
        <p:spPr>
          <a:xfrm>
            <a:off x="7380312" y="5877272"/>
            <a:ext cx="1224136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5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701" y="476672"/>
            <a:ext cx="8229600" cy="7429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Место </a:t>
            </a:r>
            <a:r>
              <a:rPr lang="ru-RU" dirty="0" smtClean="0"/>
              <a:t>голубой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5413" y="2060848"/>
            <a:ext cx="7992888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Семья ежей пришла в гости к своим соседям хомякам. Вопрос: Куда спрятался Вовка, когда играл с </a:t>
            </a:r>
            <a:r>
              <a:rPr lang="ru-RU" sz="4400" dirty="0" err="1" smtClean="0"/>
              <a:t>Хомулей</a:t>
            </a:r>
            <a:r>
              <a:rPr lang="ru-RU" sz="4400" dirty="0" smtClean="0"/>
              <a:t> в прятки?</a:t>
            </a:r>
            <a:endParaRPr lang="ru-RU" sz="4400" dirty="0"/>
          </a:p>
        </p:txBody>
      </p:sp>
      <p:sp>
        <p:nvSpPr>
          <p:cNvPr id="5" name="Сердце 4">
            <a:hlinkClick r:id="rId2" action="ppaction://hlinksldjump"/>
          </p:cNvPr>
          <p:cNvSpPr/>
          <p:nvPr/>
        </p:nvSpPr>
        <p:spPr>
          <a:xfrm>
            <a:off x="7500189" y="5733256"/>
            <a:ext cx="1008112" cy="79208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36912" y="-315416"/>
            <a:ext cx="8229600" cy="1143000"/>
          </a:xfrm>
        </p:spPr>
        <p:txBody>
          <a:bodyPr/>
          <a:lstStyle/>
          <a:p>
            <a:r>
              <a:rPr lang="ru-RU" dirty="0" smtClean="0"/>
              <a:t>Место голубой картинки</a:t>
            </a:r>
            <a:endParaRPr lang="ru-RU" dirty="0"/>
          </a:p>
        </p:txBody>
      </p:sp>
      <p:pic>
        <p:nvPicPr>
          <p:cNvPr id="1026" name="Picture 2" descr="C:\Users\HP_PC\Desktop\жили ежики\предметы\img_57333507c1b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382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ердце 2">
            <a:hlinkClick r:id="rId3" action="ppaction://hlinksldjump"/>
          </p:cNvPr>
          <p:cNvSpPr/>
          <p:nvPr/>
        </p:nvSpPr>
        <p:spPr>
          <a:xfrm>
            <a:off x="8100392" y="5901906"/>
            <a:ext cx="720080" cy="59786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-747464"/>
            <a:ext cx="8229600" cy="1143000"/>
          </a:xfrm>
        </p:spPr>
        <p:txBody>
          <a:bodyPr/>
          <a:lstStyle/>
          <a:p>
            <a:r>
              <a:rPr lang="ru-RU" dirty="0" smtClean="0"/>
              <a:t>Место голубой картинка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046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 шкаф</a:t>
            </a:r>
            <a:endParaRPr lang="ru-RU" sz="3600" dirty="0"/>
          </a:p>
        </p:txBody>
      </p:sp>
      <p:pic>
        <p:nvPicPr>
          <p:cNvPr id="10242" name="Picture 2" descr="C:\Users\HP_PC\Desktop\жили ежики\9577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11" y="188640"/>
            <a:ext cx="4896544" cy="648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>
            <a:off x="7884368" y="6093296"/>
            <a:ext cx="936104" cy="57836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желтый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484784"/>
            <a:ext cx="7272808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Как называлось болото, на которое ежиная семья ходила за черникой?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4149080"/>
            <a:ext cx="6912768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Подсказка: так его называли потому, что много лет назад здесь утонул Лось.</a:t>
            </a:r>
            <a:endParaRPr lang="ru-RU" sz="2800" dirty="0"/>
          </a:p>
        </p:txBody>
      </p:sp>
      <p:sp>
        <p:nvSpPr>
          <p:cNvPr id="6" name="Сердце 5">
            <a:hlinkClick r:id="rId2" action="ppaction://hlinksldjump"/>
          </p:cNvPr>
          <p:cNvSpPr/>
          <p:nvPr/>
        </p:nvSpPr>
        <p:spPr>
          <a:xfrm>
            <a:off x="7956376" y="6004640"/>
            <a:ext cx="648072" cy="50405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P_PC\Desktop\жили ежики\предметы\1-5-768x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52618"/>
            <a:ext cx="7020272" cy="370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желтый </a:t>
            </a:r>
            <a:r>
              <a:rPr lang="ru-RU" dirty="0" err="1" smtClean="0"/>
              <a:t>болоьо</a:t>
            </a:r>
            <a:endParaRPr lang="ru-RU" dirty="0"/>
          </a:p>
        </p:txBody>
      </p:sp>
      <p:pic>
        <p:nvPicPr>
          <p:cNvPr id="2050" name="Picture 2" descr="C:\Users\HP_PC\Desktop\жили ежики\предметы\1000-68dc25f1b5c00a2a1ff944ce1311a5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35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ердце 3">
            <a:hlinkClick r:id="rId4" action="ppaction://hlinksldjump"/>
          </p:cNvPr>
          <p:cNvSpPr/>
          <p:nvPr/>
        </p:nvSpPr>
        <p:spPr>
          <a:xfrm>
            <a:off x="539552" y="5949280"/>
            <a:ext cx="792088" cy="5760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600" cy="1143000"/>
          </a:xfrm>
        </p:spPr>
        <p:txBody>
          <a:bodyPr/>
          <a:lstStyle/>
          <a:p>
            <a:r>
              <a:rPr lang="ru-RU" dirty="0" smtClean="0"/>
              <a:t>Место желтый картинка</a:t>
            </a:r>
            <a:endParaRPr lang="ru-RU" dirty="0"/>
          </a:p>
        </p:txBody>
      </p:sp>
      <p:pic>
        <p:nvPicPr>
          <p:cNvPr id="11266" name="Picture 2" descr="C:\Users\HP_PC\Desktop\жили ежики\Zhili-bili_yozhiki_-_ChERNIKA_-_Andrej_Usach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2935"/>
            <a:ext cx="758174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1632" y="683985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Лосиное Болото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>
            <a:off x="7956376" y="6165304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7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439" y="260648"/>
            <a:ext cx="8229600" cy="1143000"/>
          </a:xfrm>
        </p:spPr>
        <p:txBody>
          <a:bodyPr/>
          <a:lstStyle/>
          <a:p>
            <a:r>
              <a:rPr lang="ru-RU" dirty="0" smtClean="0"/>
              <a:t>Место фиолетовый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92529" y="1700808"/>
            <a:ext cx="6768752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Так в доме появился </a:t>
            </a:r>
            <a:r>
              <a:rPr lang="ru-RU" sz="4800" dirty="0" err="1" smtClean="0"/>
              <a:t>Лягух</a:t>
            </a:r>
            <a:r>
              <a:rPr lang="ru-RU" sz="4800" dirty="0" smtClean="0"/>
              <a:t>. Он залез в это место и съел всю окрошку.</a:t>
            </a:r>
            <a:endParaRPr lang="ru-RU" sz="4800" dirty="0"/>
          </a:p>
        </p:txBody>
      </p:sp>
      <p:sp>
        <p:nvSpPr>
          <p:cNvPr id="4" name="Сердце 3">
            <a:hlinkClick r:id="rId2" action="ppaction://hlinksldjump"/>
          </p:cNvPr>
          <p:cNvSpPr/>
          <p:nvPr/>
        </p:nvSpPr>
        <p:spPr>
          <a:xfrm>
            <a:off x="7956376" y="5758081"/>
            <a:ext cx="864096" cy="6952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 голубой картинка</a:t>
            </a:r>
            <a:endParaRPr lang="ru-RU" dirty="0"/>
          </a:p>
        </p:txBody>
      </p:sp>
      <p:pic>
        <p:nvPicPr>
          <p:cNvPr id="1026" name="Picture 2" descr="C:\Users\HP_PC\Desktop\жили ежики\i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035865" cy="55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596336" y="6093296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Молодцы.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7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фиолетовый выбрать</a:t>
            </a:r>
            <a:endParaRPr lang="ru-RU" dirty="0"/>
          </a:p>
        </p:txBody>
      </p:sp>
      <p:pic>
        <p:nvPicPr>
          <p:cNvPr id="3075" name="Picture 3" descr="C:\Users\HP_PC\Desktop\жили ежики\предметы\img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581044" cy="343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P_PC\Desktop\жили ежики\предметы\KB94-B82A-5008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80" y="3704794"/>
            <a:ext cx="4887652" cy="311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P_PC\Desktop\жили ежики\предметы\zavarochnyy_chaynik_400ml_ksg_470_2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43" y="4143819"/>
            <a:ext cx="4286250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P_PC\Desktop\жили ежики\предметы\ec160682cb3586d851071e80ec63d6c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0" y="4727"/>
            <a:ext cx="3837364" cy="414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ердце 2">
            <a:hlinkClick r:id="" action="ppaction://hlinkshowjump?jump=nextslide"/>
          </p:cNvPr>
          <p:cNvSpPr/>
          <p:nvPr/>
        </p:nvSpPr>
        <p:spPr>
          <a:xfrm>
            <a:off x="8190488" y="6093147"/>
            <a:ext cx="818540" cy="69544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фиолетовый </a:t>
            </a:r>
            <a:endParaRPr lang="ru-RU" dirty="0"/>
          </a:p>
        </p:txBody>
      </p:sp>
      <p:pic>
        <p:nvPicPr>
          <p:cNvPr id="12290" name="Picture 2" descr="C:\Users\HP_PC\Desktop\жили ежики\SCN_4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6001322" cy="617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0721" y="1484784"/>
            <a:ext cx="220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Кастрюля </a:t>
            </a:r>
            <a:endParaRPr lang="ru-RU" sz="3600" dirty="0"/>
          </a:p>
        </p:txBody>
      </p:sp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>
            <a:off x="7596336" y="5991936"/>
            <a:ext cx="1224136" cy="5201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1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оранжевый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700808"/>
            <a:ext cx="7200800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Внимание задание: </a:t>
            </a:r>
          </a:p>
          <a:p>
            <a:pPr algn="ctr"/>
            <a:r>
              <a:rPr lang="ru-RU" sz="4400" dirty="0" smtClean="0"/>
              <a:t>На столе в конвертах лежат разрезанные картинки. Соберите их и скажите что на них изображено.</a:t>
            </a:r>
            <a:endParaRPr lang="ru-RU" sz="4400" dirty="0"/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7380312" y="6021288"/>
            <a:ext cx="1368152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зеленый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50148" y="1981712"/>
            <a:ext cx="7272808" cy="258532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На этом месте Вероника прилипла к грибу</a:t>
            </a:r>
            <a:endParaRPr lang="ru-RU" sz="54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948264" y="5949280"/>
            <a:ext cx="177469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Лесная поляна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15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Предметы желтый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1196752"/>
            <a:ext cx="7016468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Что взял с собой Вовка, когда пошел собирать орехи? Этим предметом он помогал наклонять ветки орешника.</a:t>
            </a:r>
            <a:endParaRPr lang="ru-RU" sz="4000" dirty="0"/>
          </a:p>
        </p:txBody>
      </p:sp>
      <p:sp>
        <p:nvSpPr>
          <p:cNvPr id="6" name="Овал 5">
            <a:hlinkClick r:id="rId2" action="ppaction://hlinksldjump"/>
          </p:cNvPr>
          <p:cNvSpPr/>
          <p:nvPr/>
        </p:nvSpPr>
        <p:spPr>
          <a:xfrm>
            <a:off x="3491880" y="5157192"/>
            <a:ext cx="273630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Правильный ответ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57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Предметы желтый картинка</a:t>
            </a:r>
            <a:endParaRPr lang="ru-RU" dirty="0"/>
          </a:p>
        </p:txBody>
      </p:sp>
      <p:pic>
        <p:nvPicPr>
          <p:cNvPr id="2050" name="Picture 2" descr="C:\Users\HP_PC\Desktop\жили ежики\Zhili-bili_yozhiki_-_KAK_VOVKA_UChILSYa_PLAVAT_-_Andrej_Usachev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59621"/>
            <a:ext cx="856729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7020272" y="6165304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Молодцы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Предметы фиолетовый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02055" y="1581200"/>
            <a:ext cx="6624736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Из чего Вероника сделала машинку для </a:t>
            </a:r>
            <a:r>
              <a:rPr lang="ru-RU" sz="4400" dirty="0" err="1" smtClean="0"/>
              <a:t>Хомули</a:t>
            </a:r>
            <a:r>
              <a:rPr lang="ru-RU" sz="4400" dirty="0" smtClean="0"/>
              <a:t> взамен его лопнувшего шарика?</a:t>
            </a:r>
            <a:endParaRPr lang="ru-RU" sz="4400" dirty="0"/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3563888" y="5373216"/>
            <a:ext cx="25922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Правильный ответ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0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Предметы фиолетовый картинка</a:t>
            </a:r>
            <a:endParaRPr lang="ru-RU" dirty="0"/>
          </a:p>
        </p:txBody>
      </p:sp>
      <p:pic>
        <p:nvPicPr>
          <p:cNvPr id="3074" name="Picture 2" descr="C:\Users\HP_PC\Desktop\жили ежики\Zhili-bili_yozhiki_-_Stranica_3_-_Andrej_Usachev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5" y="1628800"/>
            <a:ext cx="824376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7236296" y="5733256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молодцы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3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Предметы оранжевый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772816"/>
            <a:ext cx="6984776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Без чего не бывает настоящего футбола, или что надевал Вовка, чтобы не прокалывать футбольный мяч иголками?</a:t>
            </a:r>
            <a:endParaRPr lang="ru-RU" sz="3600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3563888" y="5229200"/>
            <a:ext cx="266429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0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Предметы оранжевый картинка</a:t>
            </a:r>
            <a:endParaRPr lang="ru-RU" dirty="0"/>
          </a:p>
        </p:txBody>
      </p:sp>
      <p:pic>
        <p:nvPicPr>
          <p:cNvPr id="4098" name="Picture 2" descr="C:\Users\HP_PC\Desktop\жили ежики\Zhili-bili_yozhiki_-_Stranica_3_-_Andrej_Usachev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8841"/>
            <a:ext cx="478133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7380312" y="602128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372200" y="1772816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</a:rPr>
              <a:t>Мотоциклетный шлем 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389</Words>
  <Application>Microsoft Office PowerPoint</Application>
  <PresentationFormat>Экран (4:3)</PresentationFormat>
  <Paragraphs>80</Paragraphs>
  <Slides>34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Предметы. вопрос голубой</vt:lpstr>
      <vt:lpstr>Предмет голубой картинка</vt:lpstr>
      <vt:lpstr>Предметы желтый</vt:lpstr>
      <vt:lpstr>Предметы желтый картинка</vt:lpstr>
      <vt:lpstr>Предметы фиолетовый </vt:lpstr>
      <vt:lpstr>Предметы фиолетовый картинка</vt:lpstr>
      <vt:lpstr>Предметы оранжевый</vt:lpstr>
      <vt:lpstr>Предметы оранжевый картинка</vt:lpstr>
      <vt:lpstr>Предметы зеленый</vt:lpstr>
      <vt:lpstr>Предметы зеленый картинка</vt:lpstr>
      <vt:lpstr>Предметы зеленый задание</vt:lpstr>
      <vt:lpstr>Герои голубой </vt:lpstr>
      <vt:lpstr>Герои голубой картинка</vt:lpstr>
      <vt:lpstr>Герои желтый</vt:lpstr>
      <vt:lpstr>Герои желтый картинка</vt:lpstr>
      <vt:lpstr>Герои фиолетовый </vt:lpstr>
      <vt:lpstr>Герои фиолетовый выбрать </vt:lpstr>
      <vt:lpstr>Герои фиолетовый картинка</vt:lpstr>
      <vt:lpstr>Герои оранжевый</vt:lpstr>
      <vt:lpstr>Герои оранжевый картинка </vt:lpstr>
      <vt:lpstr>Герои зеленый задание</vt:lpstr>
      <vt:lpstr> Место голубой </vt:lpstr>
      <vt:lpstr>Место голубой картинки</vt:lpstr>
      <vt:lpstr>Место голубой картинка</vt:lpstr>
      <vt:lpstr>Место желтый</vt:lpstr>
      <vt:lpstr>Место желтый болоьо</vt:lpstr>
      <vt:lpstr>Место желтый картинка</vt:lpstr>
      <vt:lpstr>Место фиолетовый</vt:lpstr>
      <vt:lpstr>Место фиолетовый выбрать</vt:lpstr>
      <vt:lpstr>Место фиолетовый </vt:lpstr>
      <vt:lpstr>Место оранжевый</vt:lpstr>
      <vt:lpstr>Место зеленый </vt:lpstr>
      <vt:lpstr>Лесная поляна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HP_PC</dc:creator>
  <cp:lastModifiedBy>HP_PC</cp:lastModifiedBy>
  <cp:revision>28</cp:revision>
  <dcterms:created xsi:type="dcterms:W3CDTF">2020-03-02T04:07:33Z</dcterms:created>
  <dcterms:modified xsi:type="dcterms:W3CDTF">2021-01-13T07:19:43Z</dcterms:modified>
</cp:coreProperties>
</file>