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3" r:id="rId3"/>
    <p:sldId id="264" r:id="rId4"/>
    <p:sldId id="258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11.03.2022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11.03.2022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11.03.2022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11.03.2022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11.03.2022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11.03.2022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11.03.2022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11.03.2022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11.03.2022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11.03.2022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11.03.2022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11.03.2022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Онлайн Проект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Битва Хоров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9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000960\сортировать\20211012_134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4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Репетиция хора педагогов. Выбрана песня В.Я. Шаинского «Облака»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всё для проекта День рождение Д.М\20220127_105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Репетиция хора подготовительной группы «Сказка». Выбрана песня «Крейсер Аврора»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Репетиция хора старшей группы «Солнышко». Выбрана песня «Ты да я»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детский сад\20220310_094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Репетиция хора кухонных работников. Выбрана песня «Антошка»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детский сад\перенести педагоги\Путырская\IMG-20c5569f605ac19aee767f63b68094aa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3488"/>
            <a:ext cx="9144000" cy="82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08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51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Онлайн Проект  Битва Хоров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Битва Хоров</dc:title>
  <dc:creator>Администратор</dc:creator>
  <cp:lastModifiedBy>user</cp:lastModifiedBy>
  <cp:revision>4</cp:revision>
  <dcterms:created xsi:type="dcterms:W3CDTF">2022-01-27T05:35:09Z</dcterms:created>
  <dcterms:modified xsi:type="dcterms:W3CDTF">2022-03-11T05:42:15Z</dcterms:modified>
</cp:coreProperties>
</file>