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81" r:id="rId5"/>
    <p:sldId id="280" r:id="rId6"/>
    <p:sldId id="278" r:id="rId7"/>
    <p:sldId id="275" r:id="rId8"/>
    <p:sldId id="293" r:id="rId9"/>
    <p:sldId id="294" r:id="rId10"/>
    <p:sldId id="295" r:id="rId11"/>
    <p:sldId id="296" r:id="rId12"/>
    <p:sldId id="274" r:id="rId13"/>
    <p:sldId id="273" r:id="rId14"/>
    <p:sldId id="272" r:id="rId15"/>
    <p:sldId id="279" r:id="rId16"/>
    <p:sldId id="271" r:id="rId17"/>
    <p:sldId id="291" r:id="rId18"/>
    <p:sldId id="270" r:id="rId19"/>
    <p:sldId id="292" r:id="rId20"/>
    <p:sldId id="267" r:id="rId21"/>
    <p:sldId id="269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6D50A-2A8D-403F-9101-23D0DA9293B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FEBD0-9A84-44CB-8769-2287458C72C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08BA16-C81B-44A6-A6E1-CD9288FA34A7}" type="parTrans" cxnId="{83CC5A85-950A-464D-B1DD-AE8FA7445379}">
      <dgm:prSet/>
      <dgm:spPr/>
      <dgm:t>
        <a:bodyPr/>
        <a:lstStyle/>
        <a:p>
          <a:endParaRPr lang="ru-RU"/>
        </a:p>
      </dgm:t>
    </dgm:pt>
    <dgm:pt modelId="{1911F9E3-1478-494F-9794-04E6CA89DDEF}" type="sibTrans" cxnId="{83CC5A85-950A-464D-B1DD-AE8FA7445379}">
      <dgm:prSet/>
      <dgm:spPr/>
      <dgm:t>
        <a:bodyPr/>
        <a:lstStyle/>
        <a:p>
          <a:endParaRPr lang="ru-RU"/>
        </a:p>
      </dgm:t>
    </dgm:pt>
    <dgm:pt modelId="{24D0CFB1-9091-4601-BDE3-79717EB5947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7F78F5-9A73-4B57-B1F7-70DF9026ED27}" type="parTrans" cxnId="{370D0668-8AA1-4C5E-AD5C-66A96A5A3D23}">
      <dgm:prSet/>
      <dgm:spPr/>
      <dgm:t>
        <a:bodyPr/>
        <a:lstStyle/>
        <a:p>
          <a:endParaRPr lang="ru-RU"/>
        </a:p>
      </dgm:t>
    </dgm:pt>
    <dgm:pt modelId="{20D7A854-8722-4FAA-988A-2682FDC31B15}" type="sibTrans" cxnId="{370D0668-8AA1-4C5E-AD5C-66A96A5A3D23}">
      <dgm:prSet/>
      <dgm:spPr/>
      <dgm:t>
        <a:bodyPr/>
        <a:lstStyle/>
        <a:p>
          <a:endParaRPr lang="ru-RU"/>
        </a:p>
      </dgm:t>
    </dgm:pt>
    <dgm:pt modelId="{CE8DB3E7-97A8-4D6E-AC1A-DF582B05EB0B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5485A-51FD-40DA-B378-9D81E5E18F73}" type="parTrans" cxnId="{806873A8-E0E8-49F1-A31D-C596613D402F}">
      <dgm:prSet/>
      <dgm:spPr/>
      <dgm:t>
        <a:bodyPr/>
        <a:lstStyle/>
        <a:p>
          <a:endParaRPr lang="ru-RU"/>
        </a:p>
      </dgm:t>
    </dgm:pt>
    <dgm:pt modelId="{C0FD9AC8-D04C-45A6-BB73-0CB6F00FCC72}" type="sibTrans" cxnId="{806873A8-E0E8-49F1-A31D-C596613D402F}">
      <dgm:prSet/>
      <dgm:spPr/>
      <dgm:t>
        <a:bodyPr/>
        <a:lstStyle/>
        <a:p>
          <a:endParaRPr lang="ru-RU"/>
        </a:p>
      </dgm:t>
    </dgm:pt>
    <dgm:pt modelId="{BCEC2610-B5B4-4EBE-9982-8F8A41975A0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Домашние задания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A7CE74-4043-4C7F-94BA-C46C8D1D617D}" type="parTrans" cxnId="{ED865261-846A-44D0-9228-7D9EE7C277C4}">
      <dgm:prSet/>
      <dgm:spPr/>
      <dgm:t>
        <a:bodyPr/>
        <a:lstStyle/>
        <a:p>
          <a:endParaRPr lang="ru-RU"/>
        </a:p>
      </dgm:t>
    </dgm:pt>
    <dgm:pt modelId="{F0F5F8AB-CFA9-4E8B-8A16-F117F1AC94DF}" type="sibTrans" cxnId="{ED865261-846A-44D0-9228-7D9EE7C277C4}">
      <dgm:prSet/>
      <dgm:spPr/>
      <dgm:t>
        <a:bodyPr/>
        <a:lstStyle/>
        <a:p>
          <a:endParaRPr lang="ru-RU"/>
        </a:p>
      </dgm:t>
    </dgm:pt>
    <dgm:pt modelId="{73E3AE99-E618-4B32-AB32-2765A8DFBF6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48357-DB03-4916-B34D-4171D3964A76}" type="parTrans" cxnId="{1878ED08-DA99-4D55-A4E7-8DF09C9CDCB2}">
      <dgm:prSet/>
      <dgm:spPr/>
      <dgm:t>
        <a:bodyPr/>
        <a:lstStyle/>
        <a:p>
          <a:endParaRPr lang="ru-RU"/>
        </a:p>
      </dgm:t>
    </dgm:pt>
    <dgm:pt modelId="{EB8790B8-D4ED-4603-BC21-A591FB9D3A36}" type="sibTrans" cxnId="{1878ED08-DA99-4D55-A4E7-8DF09C9CDCB2}">
      <dgm:prSet/>
      <dgm:spPr/>
      <dgm:t>
        <a:bodyPr/>
        <a:lstStyle/>
        <a:p>
          <a:endParaRPr lang="ru-RU"/>
        </a:p>
      </dgm:t>
    </dgm:pt>
    <dgm:pt modelId="{9184089B-CEF3-463A-89D2-4BC701FD174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Оформление папок- передвижек и стендов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CAD02-E056-4885-B3F0-5CD25921900D}" type="parTrans" cxnId="{D395EFAA-8DA3-4B76-8402-0E5E6BA14EE0}">
      <dgm:prSet/>
      <dgm:spPr/>
      <dgm:t>
        <a:bodyPr/>
        <a:lstStyle/>
        <a:p>
          <a:endParaRPr lang="ru-RU"/>
        </a:p>
      </dgm:t>
    </dgm:pt>
    <dgm:pt modelId="{BAC8E4D8-305B-4306-BDFB-7D11C4B7D33C}" type="sibTrans" cxnId="{D395EFAA-8DA3-4B76-8402-0E5E6BA14EE0}">
      <dgm:prSet/>
      <dgm:spPr/>
      <dgm:t>
        <a:bodyPr/>
        <a:lstStyle/>
        <a:p>
          <a:endParaRPr lang="ru-RU"/>
        </a:p>
      </dgm:t>
    </dgm:pt>
    <dgm:pt modelId="{B8B8873A-FEE9-4580-AF50-7DE09AEBC317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E76EE2-2A29-4DC7-8D04-30F6CACB139D}" type="parTrans" cxnId="{A433EED5-518F-4050-9005-4DA0A2074534}">
      <dgm:prSet/>
      <dgm:spPr/>
      <dgm:t>
        <a:bodyPr/>
        <a:lstStyle/>
        <a:p>
          <a:endParaRPr lang="ru-RU"/>
        </a:p>
      </dgm:t>
    </dgm:pt>
    <dgm:pt modelId="{D143AC93-7A8A-4346-B571-4BA9431786BB}" type="sibTrans" cxnId="{A433EED5-518F-4050-9005-4DA0A2074534}">
      <dgm:prSet/>
      <dgm:spPr/>
      <dgm:t>
        <a:bodyPr/>
        <a:lstStyle/>
        <a:p>
          <a:endParaRPr lang="ru-RU"/>
        </a:p>
      </dgm:t>
    </dgm:pt>
    <dgm:pt modelId="{0CDD54F3-CBBD-4C6A-9152-0DDF57D38040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CCFDB8-39C6-4B51-AC9B-0383DA2A266F}" type="parTrans" cxnId="{C567D987-684A-4DE5-A8C7-9658BFD38665}">
      <dgm:prSet/>
      <dgm:spPr/>
      <dgm:t>
        <a:bodyPr/>
        <a:lstStyle/>
        <a:p>
          <a:endParaRPr lang="ru-RU"/>
        </a:p>
      </dgm:t>
    </dgm:pt>
    <dgm:pt modelId="{3F9DA4B1-18DB-4337-81CA-6C9742F2DDD7}" type="sibTrans" cxnId="{C567D987-684A-4DE5-A8C7-9658BFD38665}">
      <dgm:prSet/>
      <dgm:spPr/>
      <dgm:t>
        <a:bodyPr/>
        <a:lstStyle/>
        <a:p>
          <a:endParaRPr lang="ru-RU"/>
        </a:p>
      </dgm:t>
    </dgm:pt>
    <dgm:pt modelId="{1D18DDB5-BE53-485B-B075-A07B73E19019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4B5E88-62F7-4C34-8660-99AA2FAE3866}" type="parTrans" cxnId="{235D7D05-7F3A-4062-A3B3-E36CCE112860}">
      <dgm:prSet/>
      <dgm:spPr/>
      <dgm:t>
        <a:bodyPr/>
        <a:lstStyle/>
        <a:p>
          <a:endParaRPr lang="ru-RU"/>
        </a:p>
      </dgm:t>
    </dgm:pt>
    <dgm:pt modelId="{BF24F420-3FA6-4A6D-9C29-233878D25FCD}" type="sibTrans" cxnId="{235D7D05-7F3A-4062-A3B3-E36CCE112860}">
      <dgm:prSet/>
      <dgm:spPr/>
      <dgm:t>
        <a:bodyPr/>
        <a:lstStyle/>
        <a:p>
          <a:endParaRPr lang="ru-RU"/>
        </a:p>
      </dgm:t>
    </dgm:pt>
    <dgm:pt modelId="{F4CEB552-499F-4A69-9BDB-5FA07609B6F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Библиотечка логопедических новинок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97539A-A609-4452-AEEA-0D6441BCD0E3}" type="parTrans" cxnId="{4EB794F0-BCFA-46A4-AC33-EE69E537BF4D}">
      <dgm:prSet/>
      <dgm:spPr/>
      <dgm:t>
        <a:bodyPr/>
        <a:lstStyle/>
        <a:p>
          <a:endParaRPr lang="ru-RU"/>
        </a:p>
      </dgm:t>
    </dgm:pt>
    <dgm:pt modelId="{5813E440-C1DE-4D20-BA1E-A6EE7718578E}" type="sibTrans" cxnId="{4EB794F0-BCFA-46A4-AC33-EE69E537BF4D}">
      <dgm:prSet/>
      <dgm:spPr/>
      <dgm:t>
        <a:bodyPr/>
        <a:lstStyle/>
        <a:p>
          <a:endParaRPr lang="ru-RU"/>
        </a:p>
      </dgm:t>
    </dgm:pt>
    <dgm:pt modelId="{72B5DA34-3278-4A50-BE33-D22DC4C5EF5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B08FA3-AA64-49CF-89DA-D311BA5BA6E4}" type="parTrans" cxnId="{4A006E37-4285-409F-8C9F-EA9649231038}">
      <dgm:prSet/>
      <dgm:spPr/>
      <dgm:t>
        <a:bodyPr/>
        <a:lstStyle/>
        <a:p>
          <a:endParaRPr lang="ru-RU"/>
        </a:p>
      </dgm:t>
    </dgm:pt>
    <dgm:pt modelId="{4FE249E5-3027-4473-B011-7BFC40AFC64D}" type="sibTrans" cxnId="{4A006E37-4285-409F-8C9F-EA9649231038}">
      <dgm:prSet/>
      <dgm:spPr/>
      <dgm:t>
        <a:bodyPr/>
        <a:lstStyle/>
        <a:p>
          <a:endParaRPr lang="ru-RU"/>
        </a:p>
      </dgm:t>
    </dgm:pt>
    <dgm:pt modelId="{099AD3C4-CCC4-4D07-BE4B-1D6F65E3EBA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AF74E9-4B57-4289-A4BC-CD176AEE38C8}" type="parTrans" cxnId="{F397FEEA-3A98-4887-B9CD-C43CE1D3EE4C}">
      <dgm:prSet/>
      <dgm:spPr/>
      <dgm:t>
        <a:bodyPr/>
        <a:lstStyle/>
        <a:p>
          <a:endParaRPr lang="ru-RU"/>
        </a:p>
      </dgm:t>
    </dgm:pt>
    <dgm:pt modelId="{4A874932-9316-4C40-9E8D-5E7399FC509F}" type="sibTrans" cxnId="{F397FEEA-3A98-4887-B9CD-C43CE1D3EE4C}">
      <dgm:prSet/>
      <dgm:spPr/>
      <dgm:t>
        <a:bodyPr/>
        <a:lstStyle/>
        <a:p>
          <a:endParaRPr lang="ru-RU"/>
        </a:p>
      </dgm:t>
    </dgm:pt>
    <dgm:pt modelId="{B88798E2-8FA6-4EAC-9A62-3536CF3A98B0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Стенгазеты</a:t>
          </a:r>
          <a:endParaRPr lang="ru-RU" sz="18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5E9169-56BB-4B54-B30B-FE9AEBD39396}" type="parTrans" cxnId="{B3D213D5-417A-49A5-9819-C3FD29AFDD68}">
      <dgm:prSet/>
      <dgm:spPr/>
      <dgm:t>
        <a:bodyPr/>
        <a:lstStyle/>
        <a:p>
          <a:endParaRPr lang="ru-RU"/>
        </a:p>
      </dgm:t>
    </dgm:pt>
    <dgm:pt modelId="{A21AE547-0E51-4CAF-A714-829BD66B1C48}" type="sibTrans" cxnId="{B3D213D5-417A-49A5-9819-C3FD29AFDD68}">
      <dgm:prSet/>
      <dgm:spPr/>
      <dgm:t>
        <a:bodyPr/>
        <a:lstStyle/>
        <a:p>
          <a:endParaRPr lang="ru-RU"/>
        </a:p>
      </dgm:t>
    </dgm:pt>
    <dgm:pt modelId="{9C74335E-34E3-45E1-B426-657F428E396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конференции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6FB3DD-E130-4E86-82C4-559D95050607}" type="parTrans" cxnId="{A5D11FE9-4B03-4FC2-8F41-714A17965DD5}">
      <dgm:prSet/>
      <dgm:spPr/>
      <dgm:t>
        <a:bodyPr/>
        <a:lstStyle/>
        <a:p>
          <a:endParaRPr lang="ru-RU"/>
        </a:p>
      </dgm:t>
    </dgm:pt>
    <dgm:pt modelId="{89D80910-85BD-4C8D-89C3-256FE382FBAF}" type="sibTrans" cxnId="{A5D11FE9-4B03-4FC2-8F41-714A17965DD5}">
      <dgm:prSet/>
      <dgm:spPr/>
      <dgm:t>
        <a:bodyPr/>
        <a:lstStyle/>
        <a:p>
          <a:endParaRPr lang="ru-RU"/>
        </a:p>
      </dgm:t>
    </dgm:pt>
    <dgm:pt modelId="{3FC94522-F183-44D1-9B9F-81D000BBB03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Логоритмика</a:t>
          </a:r>
          <a:endParaRPr lang="ru-RU" dirty="0">
            <a:solidFill>
              <a:schemeClr val="tx1"/>
            </a:solidFill>
          </a:endParaRPr>
        </a:p>
      </dgm:t>
    </dgm:pt>
    <dgm:pt modelId="{30ACA605-8B49-4934-9ED9-A76B541929E1}" type="parTrans" cxnId="{F4E2A6CF-562A-41A9-8C5E-BB7C4C9150D9}">
      <dgm:prSet/>
      <dgm:spPr/>
      <dgm:t>
        <a:bodyPr/>
        <a:lstStyle/>
        <a:p>
          <a:endParaRPr lang="ru-RU"/>
        </a:p>
      </dgm:t>
    </dgm:pt>
    <dgm:pt modelId="{8DF1462D-5BB7-485E-9C95-21ED9A1EE0C0}" type="sibTrans" cxnId="{F4E2A6CF-562A-41A9-8C5E-BB7C4C9150D9}">
      <dgm:prSet/>
      <dgm:spPr/>
      <dgm:t>
        <a:bodyPr/>
        <a:lstStyle/>
        <a:p>
          <a:endParaRPr lang="ru-RU"/>
        </a:p>
      </dgm:t>
    </dgm:pt>
    <dgm:pt modelId="{5DBDB280-628E-4BB0-B5D1-08E9093C4EE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Брошюры, буклеты</a:t>
          </a:r>
          <a:endParaRPr lang="ru-RU" dirty="0">
            <a:solidFill>
              <a:schemeClr val="tx1"/>
            </a:solidFill>
          </a:endParaRPr>
        </a:p>
      </dgm:t>
    </dgm:pt>
    <dgm:pt modelId="{D9304AC7-00BE-4E66-8BC9-1FC867A79F49}" type="parTrans" cxnId="{CF43E8CB-3F25-414E-86D7-C4FFA9948F38}">
      <dgm:prSet/>
      <dgm:spPr/>
      <dgm:t>
        <a:bodyPr/>
        <a:lstStyle/>
        <a:p>
          <a:endParaRPr lang="ru-RU"/>
        </a:p>
      </dgm:t>
    </dgm:pt>
    <dgm:pt modelId="{323489E5-D0FE-4684-8E25-61C2DCA04DEA}" type="sibTrans" cxnId="{CF43E8CB-3F25-414E-86D7-C4FFA9948F38}">
      <dgm:prSet/>
      <dgm:spPr/>
      <dgm:t>
        <a:bodyPr/>
        <a:lstStyle/>
        <a:p>
          <a:endParaRPr lang="ru-RU"/>
        </a:p>
      </dgm:t>
    </dgm:pt>
    <dgm:pt modelId="{CD9402F1-AD8F-4C24-B818-66E7A79C25A9}" type="pres">
      <dgm:prSet presAssocID="{F2F6D50A-2A8D-403F-9101-23D0DA9293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CF71AC0-B436-405A-9AA9-678B8BCD8AD6}" type="pres">
      <dgm:prSet presAssocID="{E2BFEBD0-9A84-44CB-8769-2287458C72CA}" presName="compNode" presStyleCnt="0"/>
      <dgm:spPr/>
    </dgm:pt>
    <dgm:pt modelId="{A9F2B239-F49D-4067-9E3B-1ACF638922D4}" type="pres">
      <dgm:prSet presAssocID="{E2BFEBD0-9A84-44CB-8769-2287458C72CA}" presName="dummyConnPt" presStyleCnt="0"/>
      <dgm:spPr/>
    </dgm:pt>
    <dgm:pt modelId="{9C4B7CA6-6902-47CC-B3ED-1058CAAA9599}" type="pres">
      <dgm:prSet presAssocID="{E2BFEBD0-9A84-44CB-8769-2287458C72CA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554AA-E778-48F8-B878-6509DD8CA402}" type="pres">
      <dgm:prSet presAssocID="{1911F9E3-1478-494F-9794-04E6CA89DDEF}" presName="sibTrans" presStyleLbl="bgSibTrans2D1" presStyleIdx="0" presStyleCnt="15"/>
      <dgm:spPr/>
      <dgm:t>
        <a:bodyPr/>
        <a:lstStyle/>
        <a:p>
          <a:endParaRPr lang="ru-RU"/>
        </a:p>
      </dgm:t>
    </dgm:pt>
    <dgm:pt modelId="{7C4ACB8A-5298-4845-AAC3-6ADD6F9882A3}" type="pres">
      <dgm:prSet presAssocID="{24D0CFB1-9091-4601-BDE3-79717EB59474}" presName="compNode" presStyleCnt="0"/>
      <dgm:spPr/>
    </dgm:pt>
    <dgm:pt modelId="{8240B6A8-D292-4F82-AA5D-A06E5A9A2BCD}" type="pres">
      <dgm:prSet presAssocID="{24D0CFB1-9091-4601-BDE3-79717EB59474}" presName="dummyConnPt" presStyleCnt="0"/>
      <dgm:spPr/>
    </dgm:pt>
    <dgm:pt modelId="{15C38FD1-4DFB-47C7-AD3C-23959903F1B4}" type="pres">
      <dgm:prSet presAssocID="{24D0CFB1-9091-4601-BDE3-79717EB59474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2E04C-3E7C-44A0-8406-024D135A99A0}" type="pres">
      <dgm:prSet presAssocID="{20D7A854-8722-4FAA-988A-2682FDC31B15}" presName="sibTrans" presStyleLbl="bgSibTrans2D1" presStyleIdx="1" presStyleCnt="15"/>
      <dgm:spPr/>
      <dgm:t>
        <a:bodyPr/>
        <a:lstStyle/>
        <a:p>
          <a:endParaRPr lang="ru-RU"/>
        </a:p>
      </dgm:t>
    </dgm:pt>
    <dgm:pt modelId="{BD5E9B89-BC44-43FE-8BD8-8A258F774F0A}" type="pres">
      <dgm:prSet presAssocID="{CE8DB3E7-97A8-4D6E-AC1A-DF582B05EB0B}" presName="compNode" presStyleCnt="0"/>
      <dgm:spPr/>
    </dgm:pt>
    <dgm:pt modelId="{CCB07EEC-36A2-4BB1-8CD4-D0B5817B598F}" type="pres">
      <dgm:prSet presAssocID="{CE8DB3E7-97A8-4D6E-AC1A-DF582B05EB0B}" presName="dummyConnPt" presStyleCnt="0"/>
      <dgm:spPr/>
    </dgm:pt>
    <dgm:pt modelId="{E94E2054-1324-4E07-BEB0-7ADEF9550818}" type="pres">
      <dgm:prSet presAssocID="{CE8DB3E7-97A8-4D6E-AC1A-DF582B05EB0B}" presName="node" presStyleLbl="node1" presStyleIdx="2" presStyleCnt="16" custScaleX="106128" custScaleY="9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0EA1E-696E-4DCA-BA31-2B1FE402B527}" type="pres">
      <dgm:prSet presAssocID="{C0FD9AC8-D04C-45A6-BB73-0CB6F00FCC72}" presName="sibTrans" presStyleLbl="bgSibTrans2D1" presStyleIdx="2" presStyleCnt="15"/>
      <dgm:spPr/>
      <dgm:t>
        <a:bodyPr/>
        <a:lstStyle/>
        <a:p>
          <a:endParaRPr lang="ru-RU"/>
        </a:p>
      </dgm:t>
    </dgm:pt>
    <dgm:pt modelId="{B0749D3B-5AE4-4354-9AC5-18D5AAFAEFB5}" type="pres">
      <dgm:prSet presAssocID="{BCEC2610-B5B4-4EBE-9982-8F8A41975A0F}" presName="compNode" presStyleCnt="0"/>
      <dgm:spPr/>
    </dgm:pt>
    <dgm:pt modelId="{6E6B95BB-223E-4924-8C84-861741C12874}" type="pres">
      <dgm:prSet presAssocID="{BCEC2610-B5B4-4EBE-9982-8F8A41975A0F}" presName="dummyConnPt" presStyleCnt="0"/>
      <dgm:spPr/>
    </dgm:pt>
    <dgm:pt modelId="{69636656-0361-4B0D-86D5-05BBEDB5DDC4}" type="pres">
      <dgm:prSet presAssocID="{BCEC2610-B5B4-4EBE-9982-8F8A41975A0F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A7CFC-959C-4AE4-B153-E9A72750EA05}" type="pres">
      <dgm:prSet presAssocID="{F0F5F8AB-CFA9-4E8B-8A16-F117F1AC94DF}" presName="sibTrans" presStyleLbl="bgSibTrans2D1" presStyleIdx="3" presStyleCnt="15"/>
      <dgm:spPr/>
      <dgm:t>
        <a:bodyPr/>
        <a:lstStyle/>
        <a:p>
          <a:endParaRPr lang="ru-RU"/>
        </a:p>
      </dgm:t>
    </dgm:pt>
    <dgm:pt modelId="{05FAD2B3-DA8F-4192-B996-EC56F1BECCA7}" type="pres">
      <dgm:prSet presAssocID="{73E3AE99-E618-4B32-AB32-2765A8DFBF6E}" presName="compNode" presStyleCnt="0"/>
      <dgm:spPr/>
    </dgm:pt>
    <dgm:pt modelId="{7FA345C3-A010-4D4B-B17C-A5D2667F9B20}" type="pres">
      <dgm:prSet presAssocID="{73E3AE99-E618-4B32-AB32-2765A8DFBF6E}" presName="dummyConnPt" presStyleCnt="0"/>
      <dgm:spPr/>
    </dgm:pt>
    <dgm:pt modelId="{7CF03990-B983-474C-BB45-1E910E8FCCAF}" type="pres">
      <dgm:prSet presAssocID="{73E3AE99-E618-4B32-AB32-2765A8DFBF6E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D4D65-6CE4-48BE-9E04-B9B492F1E0C7}" type="pres">
      <dgm:prSet presAssocID="{EB8790B8-D4ED-4603-BC21-A591FB9D3A36}" presName="sibTrans" presStyleLbl="bgSibTrans2D1" presStyleIdx="4" presStyleCnt="15"/>
      <dgm:spPr/>
      <dgm:t>
        <a:bodyPr/>
        <a:lstStyle/>
        <a:p>
          <a:endParaRPr lang="ru-RU"/>
        </a:p>
      </dgm:t>
    </dgm:pt>
    <dgm:pt modelId="{E577A272-32B0-4509-8473-C194C9039AF6}" type="pres">
      <dgm:prSet presAssocID="{9184089B-CEF3-463A-89D2-4BC701FD1746}" presName="compNode" presStyleCnt="0"/>
      <dgm:spPr/>
    </dgm:pt>
    <dgm:pt modelId="{DDDA7DA9-F74D-4D76-B41F-3B0CE08E3894}" type="pres">
      <dgm:prSet presAssocID="{9184089B-CEF3-463A-89D2-4BC701FD1746}" presName="dummyConnPt" presStyleCnt="0"/>
      <dgm:spPr/>
    </dgm:pt>
    <dgm:pt modelId="{61428292-1CBB-4819-A157-FD612CAEA58F}" type="pres">
      <dgm:prSet presAssocID="{9184089B-CEF3-463A-89D2-4BC701FD1746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3C7D3-A754-4FC1-AA47-724510E5C9B4}" type="pres">
      <dgm:prSet presAssocID="{BAC8E4D8-305B-4306-BDFB-7D11C4B7D33C}" presName="sibTrans" presStyleLbl="bgSibTrans2D1" presStyleIdx="5" presStyleCnt="15"/>
      <dgm:spPr/>
      <dgm:t>
        <a:bodyPr/>
        <a:lstStyle/>
        <a:p>
          <a:endParaRPr lang="ru-RU"/>
        </a:p>
      </dgm:t>
    </dgm:pt>
    <dgm:pt modelId="{A638A6DD-CB26-43FF-897E-ED59B3826AF8}" type="pres">
      <dgm:prSet presAssocID="{B8B8873A-FEE9-4580-AF50-7DE09AEBC317}" presName="compNode" presStyleCnt="0"/>
      <dgm:spPr/>
    </dgm:pt>
    <dgm:pt modelId="{DCD8CECC-AD29-4843-ABF9-B81D8E35E61F}" type="pres">
      <dgm:prSet presAssocID="{B8B8873A-FEE9-4580-AF50-7DE09AEBC317}" presName="dummyConnPt" presStyleCnt="0"/>
      <dgm:spPr/>
    </dgm:pt>
    <dgm:pt modelId="{111CDEE3-B16E-422B-95CA-9EF4E6F45A8A}" type="pres">
      <dgm:prSet presAssocID="{B8B8873A-FEE9-4580-AF50-7DE09AEBC317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E2AD0-1988-45FD-8F5C-1CE17F45BA00}" type="pres">
      <dgm:prSet presAssocID="{D143AC93-7A8A-4346-B571-4BA9431786BB}" presName="sibTrans" presStyleLbl="bgSibTrans2D1" presStyleIdx="6" presStyleCnt="15"/>
      <dgm:spPr/>
      <dgm:t>
        <a:bodyPr/>
        <a:lstStyle/>
        <a:p>
          <a:endParaRPr lang="ru-RU"/>
        </a:p>
      </dgm:t>
    </dgm:pt>
    <dgm:pt modelId="{1C140E20-24B3-46C3-BA73-19CABD2690E1}" type="pres">
      <dgm:prSet presAssocID="{0CDD54F3-CBBD-4C6A-9152-0DDF57D38040}" presName="compNode" presStyleCnt="0"/>
      <dgm:spPr/>
    </dgm:pt>
    <dgm:pt modelId="{5901CEA3-B07A-455E-81E0-675BC33ECDC4}" type="pres">
      <dgm:prSet presAssocID="{0CDD54F3-CBBD-4C6A-9152-0DDF57D38040}" presName="dummyConnPt" presStyleCnt="0"/>
      <dgm:spPr/>
    </dgm:pt>
    <dgm:pt modelId="{63EEE67A-54A3-414F-9CE9-4CC85AD14060}" type="pres">
      <dgm:prSet presAssocID="{0CDD54F3-CBBD-4C6A-9152-0DDF57D38040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79C82-5108-490D-AE75-2FF6B9EC2E0D}" type="pres">
      <dgm:prSet presAssocID="{3F9DA4B1-18DB-4337-81CA-6C9742F2DDD7}" presName="sibTrans" presStyleLbl="bgSibTrans2D1" presStyleIdx="7" presStyleCnt="15"/>
      <dgm:spPr/>
      <dgm:t>
        <a:bodyPr/>
        <a:lstStyle/>
        <a:p>
          <a:endParaRPr lang="ru-RU"/>
        </a:p>
      </dgm:t>
    </dgm:pt>
    <dgm:pt modelId="{422BFD70-A52C-4287-AEBE-7EE8D6D1C12C}" type="pres">
      <dgm:prSet presAssocID="{1D18DDB5-BE53-485B-B075-A07B73E19019}" presName="compNode" presStyleCnt="0"/>
      <dgm:spPr/>
    </dgm:pt>
    <dgm:pt modelId="{E82BDB91-D526-4652-B3D4-60ECAC50F91D}" type="pres">
      <dgm:prSet presAssocID="{1D18DDB5-BE53-485B-B075-A07B73E19019}" presName="dummyConnPt" presStyleCnt="0"/>
      <dgm:spPr/>
    </dgm:pt>
    <dgm:pt modelId="{CF09FB73-CF49-4FF1-A9BE-DECC7BF077D8}" type="pres">
      <dgm:prSet presAssocID="{1D18DDB5-BE53-485B-B075-A07B73E1901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89FCB-DA6E-45B4-8734-6B540892735E}" type="pres">
      <dgm:prSet presAssocID="{BF24F420-3FA6-4A6D-9C29-233878D25FCD}" presName="sibTrans" presStyleLbl="bgSibTrans2D1" presStyleIdx="8" presStyleCnt="15"/>
      <dgm:spPr/>
      <dgm:t>
        <a:bodyPr/>
        <a:lstStyle/>
        <a:p>
          <a:endParaRPr lang="ru-RU"/>
        </a:p>
      </dgm:t>
    </dgm:pt>
    <dgm:pt modelId="{A9763100-49E3-49F5-9CDA-0A53EABC3B4B}" type="pres">
      <dgm:prSet presAssocID="{F4CEB552-499F-4A69-9BDB-5FA07609B6FF}" presName="compNode" presStyleCnt="0"/>
      <dgm:spPr/>
    </dgm:pt>
    <dgm:pt modelId="{09D70558-3B62-4116-ACF7-7907E95AEB4E}" type="pres">
      <dgm:prSet presAssocID="{F4CEB552-499F-4A69-9BDB-5FA07609B6FF}" presName="dummyConnPt" presStyleCnt="0"/>
      <dgm:spPr/>
    </dgm:pt>
    <dgm:pt modelId="{7ABA933D-B24A-4A75-B5C1-004C7D20D98F}" type="pres">
      <dgm:prSet presAssocID="{F4CEB552-499F-4A69-9BDB-5FA07609B6FF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8ACF9-69D3-4247-A8C9-1323A8261622}" type="pres">
      <dgm:prSet presAssocID="{5813E440-C1DE-4D20-BA1E-A6EE7718578E}" presName="sibTrans" presStyleLbl="bgSibTrans2D1" presStyleIdx="9" presStyleCnt="15"/>
      <dgm:spPr/>
      <dgm:t>
        <a:bodyPr/>
        <a:lstStyle/>
        <a:p>
          <a:endParaRPr lang="ru-RU"/>
        </a:p>
      </dgm:t>
    </dgm:pt>
    <dgm:pt modelId="{6CEBEAFD-D572-417F-B5D8-A45B0B85614C}" type="pres">
      <dgm:prSet presAssocID="{72B5DA34-3278-4A50-BE33-D22DC4C5EF54}" presName="compNode" presStyleCnt="0"/>
      <dgm:spPr/>
    </dgm:pt>
    <dgm:pt modelId="{F4EE35D7-2028-48B5-9093-EA6786E9C6AA}" type="pres">
      <dgm:prSet presAssocID="{72B5DA34-3278-4A50-BE33-D22DC4C5EF54}" presName="dummyConnPt" presStyleCnt="0"/>
      <dgm:spPr/>
    </dgm:pt>
    <dgm:pt modelId="{1C5E608E-13AF-4D77-8C3D-E791D6C322C0}" type="pres">
      <dgm:prSet presAssocID="{72B5DA34-3278-4A50-BE33-D22DC4C5EF54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F241C-2511-43BE-82BE-52D14C12BFDF}" type="pres">
      <dgm:prSet presAssocID="{4FE249E5-3027-4473-B011-7BFC40AFC64D}" presName="sibTrans" presStyleLbl="bgSibTrans2D1" presStyleIdx="10" presStyleCnt="15"/>
      <dgm:spPr/>
      <dgm:t>
        <a:bodyPr/>
        <a:lstStyle/>
        <a:p>
          <a:endParaRPr lang="ru-RU"/>
        </a:p>
      </dgm:t>
    </dgm:pt>
    <dgm:pt modelId="{E9452316-9018-40D7-89CC-6E88F195D8F2}" type="pres">
      <dgm:prSet presAssocID="{099AD3C4-CCC4-4D07-BE4B-1D6F65E3EBA6}" presName="compNode" presStyleCnt="0"/>
      <dgm:spPr/>
    </dgm:pt>
    <dgm:pt modelId="{BD3B78F7-54D1-46F3-8D80-4B5445880954}" type="pres">
      <dgm:prSet presAssocID="{099AD3C4-CCC4-4D07-BE4B-1D6F65E3EBA6}" presName="dummyConnPt" presStyleCnt="0"/>
      <dgm:spPr/>
    </dgm:pt>
    <dgm:pt modelId="{18E95035-0D33-4169-892B-BACDA1FCD617}" type="pres">
      <dgm:prSet presAssocID="{099AD3C4-CCC4-4D07-BE4B-1D6F65E3EBA6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2FD56-7D2A-4E3D-A018-1AFAC6AF3291}" type="pres">
      <dgm:prSet presAssocID="{4A874932-9316-4C40-9E8D-5E7399FC509F}" presName="sibTrans" presStyleLbl="bgSibTrans2D1" presStyleIdx="11" presStyleCnt="15"/>
      <dgm:spPr/>
      <dgm:t>
        <a:bodyPr/>
        <a:lstStyle/>
        <a:p>
          <a:endParaRPr lang="ru-RU"/>
        </a:p>
      </dgm:t>
    </dgm:pt>
    <dgm:pt modelId="{669927BE-A061-4E94-97CD-AA4D739FF2FE}" type="pres">
      <dgm:prSet presAssocID="{B88798E2-8FA6-4EAC-9A62-3536CF3A98B0}" presName="compNode" presStyleCnt="0"/>
      <dgm:spPr/>
    </dgm:pt>
    <dgm:pt modelId="{5AFE2788-23C2-4C0A-8358-4E6BC9DE3D4A}" type="pres">
      <dgm:prSet presAssocID="{B88798E2-8FA6-4EAC-9A62-3536CF3A98B0}" presName="dummyConnPt" presStyleCnt="0"/>
      <dgm:spPr/>
    </dgm:pt>
    <dgm:pt modelId="{D786F37E-222E-49A7-8758-2123B621016E}" type="pres">
      <dgm:prSet presAssocID="{B88798E2-8FA6-4EAC-9A62-3536CF3A98B0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F31F2-045A-44BC-A494-E1C470725271}" type="pres">
      <dgm:prSet presAssocID="{A21AE547-0E51-4CAF-A714-829BD66B1C48}" presName="sibTrans" presStyleLbl="bgSibTrans2D1" presStyleIdx="12" presStyleCnt="15"/>
      <dgm:spPr/>
      <dgm:t>
        <a:bodyPr/>
        <a:lstStyle/>
        <a:p>
          <a:endParaRPr lang="ru-RU"/>
        </a:p>
      </dgm:t>
    </dgm:pt>
    <dgm:pt modelId="{581FA032-1962-4097-A5C7-967405E2B984}" type="pres">
      <dgm:prSet presAssocID="{9C74335E-34E3-45E1-B426-657F428E3965}" presName="compNode" presStyleCnt="0"/>
      <dgm:spPr/>
    </dgm:pt>
    <dgm:pt modelId="{EC89873E-9866-4720-80AE-05B289EF958E}" type="pres">
      <dgm:prSet presAssocID="{9C74335E-34E3-45E1-B426-657F428E3965}" presName="dummyConnPt" presStyleCnt="0"/>
      <dgm:spPr/>
    </dgm:pt>
    <dgm:pt modelId="{65189A97-99E2-4290-B595-B4BEBCA55E1C}" type="pres">
      <dgm:prSet presAssocID="{9C74335E-34E3-45E1-B426-657F428E3965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C0C8D-8435-44FE-8EF2-8F9455A56B4A}" type="pres">
      <dgm:prSet presAssocID="{89D80910-85BD-4C8D-89C3-256FE382FBAF}" presName="sibTrans" presStyleLbl="bgSibTrans2D1" presStyleIdx="13" presStyleCnt="15"/>
      <dgm:spPr/>
      <dgm:t>
        <a:bodyPr/>
        <a:lstStyle/>
        <a:p>
          <a:endParaRPr lang="ru-RU"/>
        </a:p>
      </dgm:t>
    </dgm:pt>
    <dgm:pt modelId="{0762ECD5-1416-45E3-90C1-1AA61A572717}" type="pres">
      <dgm:prSet presAssocID="{3FC94522-F183-44D1-9B9F-81D000BBB039}" presName="compNode" presStyleCnt="0"/>
      <dgm:spPr/>
    </dgm:pt>
    <dgm:pt modelId="{65758834-D8EE-4A94-852B-57730B25D42E}" type="pres">
      <dgm:prSet presAssocID="{3FC94522-F183-44D1-9B9F-81D000BBB039}" presName="dummyConnPt" presStyleCnt="0"/>
      <dgm:spPr/>
    </dgm:pt>
    <dgm:pt modelId="{64C41485-16E8-4455-83C5-8BABE15D73A7}" type="pres">
      <dgm:prSet presAssocID="{3FC94522-F183-44D1-9B9F-81D000BBB039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08931-67F7-4580-B7BA-6A6BD81CA037}" type="pres">
      <dgm:prSet presAssocID="{8DF1462D-5BB7-485E-9C95-21ED9A1EE0C0}" presName="sibTrans" presStyleLbl="bgSibTrans2D1" presStyleIdx="14" presStyleCnt="15"/>
      <dgm:spPr/>
      <dgm:t>
        <a:bodyPr/>
        <a:lstStyle/>
        <a:p>
          <a:endParaRPr lang="ru-RU"/>
        </a:p>
      </dgm:t>
    </dgm:pt>
    <dgm:pt modelId="{5BC86421-DFFA-4921-943D-FF3A92888D85}" type="pres">
      <dgm:prSet presAssocID="{5DBDB280-628E-4BB0-B5D1-08E9093C4EEC}" presName="compNode" presStyleCnt="0"/>
      <dgm:spPr/>
    </dgm:pt>
    <dgm:pt modelId="{CA985A16-55B7-4097-8D5D-F76297237DAB}" type="pres">
      <dgm:prSet presAssocID="{5DBDB280-628E-4BB0-B5D1-08E9093C4EEC}" presName="dummyConnPt" presStyleCnt="0"/>
      <dgm:spPr/>
    </dgm:pt>
    <dgm:pt modelId="{EF356B02-DA6D-4673-A0FA-3392A0A71C5E}" type="pres">
      <dgm:prSet presAssocID="{5DBDB280-628E-4BB0-B5D1-08E9093C4EEC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FFF6D9-4EBE-4920-94C0-75586CF969B5}" type="presOf" srcId="{9C74335E-34E3-45E1-B426-657F428E3965}" destId="{65189A97-99E2-4290-B595-B4BEBCA55E1C}" srcOrd="0" destOrd="0" presId="urn:microsoft.com/office/officeart/2005/8/layout/bProcess4"/>
    <dgm:cxn modelId="{F4FD746C-530E-4B6C-8DC5-6808A8D4108E}" type="presOf" srcId="{0CDD54F3-CBBD-4C6A-9152-0DDF57D38040}" destId="{63EEE67A-54A3-414F-9CE9-4CC85AD14060}" srcOrd="0" destOrd="0" presId="urn:microsoft.com/office/officeart/2005/8/layout/bProcess4"/>
    <dgm:cxn modelId="{99E3A94E-719F-453E-8B13-267BC47890BF}" type="presOf" srcId="{4FE249E5-3027-4473-B011-7BFC40AFC64D}" destId="{9C6F241C-2511-43BE-82BE-52D14C12BFDF}" srcOrd="0" destOrd="0" presId="urn:microsoft.com/office/officeart/2005/8/layout/bProcess4"/>
    <dgm:cxn modelId="{10D3FCB9-6B16-4291-88EC-900BCD97A354}" type="presOf" srcId="{BAC8E4D8-305B-4306-BDFB-7D11C4B7D33C}" destId="{9783C7D3-A754-4FC1-AA47-724510E5C9B4}" srcOrd="0" destOrd="0" presId="urn:microsoft.com/office/officeart/2005/8/layout/bProcess4"/>
    <dgm:cxn modelId="{D395EFAA-8DA3-4B76-8402-0E5E6BA14EE0}" srcId="{F2F6D50A-2A8D-403F-9101-23D0DA9293B3}" destId="{9184089B-CEF3-463A-89D2-4BC701FD1746}" srcOrd="5" destOrd="0" parTransId="{04ACAD02-E056-4885-B3F0-5CD25921900D}" sibTransId="{BAC8E4D8-305B-4306-BDFB-7D11C4B7D33C}"/>
    <dgm:cxn modelId="{33665E17-DDF2-47AE-8B79-156F829DFD9E}" type="presOf" srcId="{EB8790B8-D4ED-4603-BC21-A591FB9D3A36}" destId="{D17D4D65-6CE4-48BE-9E04-B9B492F1E0C7}" srcOrd="0" destOrd="0" presId="urn:microsoft.com/office/officeart/2005/8/layout/bProcess4"/>
    <dgm:cxn modelId="{1878ED08-DA99-4D55-A4E7-8DF09C9CDCB2}" srcId="{F2F6D50A-2A8D-403F-9101-23D0DA9293B3}" destId="{73E3AE99-E618-4B32-AB32-2765A8DFBF6E}" srcOrd="4" destOrd="0" parTransId="{50B48357-DB03-4916-B34D-4171D3964A76}" sibTransId="{EB8790B8-D4ED-4603-BC21-A591FB9D3A36}"/>
    <dgm:cxn modelId="{58928FD7-6812-4C34-B59B-11BC35DE10F3}" type="presOf" srcId="{3F9DA4B1-18DB-4337-81CA-6C9742F2DDD7}" destId="{34F79C82-5108-490D-AE75-2FF6B9EC2E0D}" srcOrd="0" destOrd="0" presId="urn:microsoft.com/office/officeart/2005/8/layout/bProcess4"/>
    <dgm:cxn modelId="{96F8689C-AAE8-49E6-A759-4A0AF2671C95}" type="presOf" srcId="{5DBDB280-628E-4BB0-B5D1-08E9093C4EEC}" destId="{EF356B02-DA6D-4673-A0FA-3392A0A71C5E}" srcOrd="0" destOrd="0" presId="urn:microsoft.com/office/officeart/2005/8/layout/bProcess4"/>
    <dgm:cxn modelId="{C567D987-684A-4DE5-A8C7-9658BFD38665}" srcId="{F2F6D50A-2A8D-403F-9101-23D0DA9293B3}" destId="{0CDD54F3-CBBD-4C6A-9152-0DDF57D38040}" srcOrd="7" destOrd="0" parTransId="{33CCFDB8-39C6-4B51-AC9B-0383DA2A266F}" sibTransId="{3F9DA4B1-18DB-4337-81CA-6C9742F2DDD7}"/>
    <dgm:cxn modelId="{60B7ECCD-B6AA-4773-BEEB-FA9100788DC3}" type="presOf" srcId="{89D80910-85BD-4C8D-89C3-256FE382FBAF}" destId="{900C0C8D-8435-44FE-8EF2-8F9455A56B4A}" srcOrd="0" destOrd="0" presId="urn:microsoft.com/office/officeart/2005/8/layout/bProcess4"/>
    <dgm:cxn modelId="{83CC5A85-950A-464D-B1DD-AE8FA7445379}" srcId="{F2F6D50A-2A8D-403F-9101-23D0DA9293B3}" destId="{E2BFEBD0-9A84-44CB-8769-2287458C72CA}" srcOrd="0" destOrd="0" parTransId="{8008BA16-C81B-44A6-A6E1-CD9288FA34A7}" sibTransId="{1911F9E3-1478-494F-9794-04E6CA89DDEF}"/>
    <dgm:cxn modelId="{235D7D05-7F3A-4062-A3B3-E36CCE112860}" srcId="{F2F6D50A-2A8D-403F-9101-23D0DA9293B3}" destId="{1D18DDB5-BE53-485B-B075-A07B73E19019}" srcOrd="8" destOrd="0" parTransId="{6D4B5E88-62F7-4C34-8660-99AA2FAE3866}" sibTransId="{BF24F420-3FA6-4A6D-9C29-233878D25FCD}"/>
    <dgm:cxn modelId="{589288EF-B35A-40CF-8E2C-7DD0D81EBC43}" type="presOf" srcId="{F0F5F8AB-CFA9-4E8B-8A16-F117F1AC94DF}" destId="{E2EA7CFC-959C-4AE4-B153-E9A72750EA05}" srcOrd="0" destOrd="0" presId="urn:microsoft.com/office/officeart/2005/8/layout/bProcess4"/>
    <dgm:cxn modelId="{378A295D-5A24-4E56-A84B-B6BEF1A8E00A}" type="presOf" srcId="{72B5DA34-3278-4A50-BE33-D22DC4C5EF54}" destId="{1C5E608E-13AF-4D77-8C3D-E791D6C322C0}" srcOrd="0" destOrd="0" presId="urn:microsoft.com/office/officeart/2005/8/layout/bProcess4"/>
    <dgm:cxn modelId="{8E92DD15-0935-4C5B-816D-D34C497CFFDB}" type="presOf" srcId="{BCEC2610-B5B4-4EBE-9982-8F8A41975A0F}" destId="{69636656-0361-4B0D-86D5-05BBEDB5DDC4}" srcOrd="0" destOrd="0" presId="urn:microsoft.com/office/officeart/2005/8/layout/bProcess4"/>
    <dgm:cxn modelId="{ED865261-846A-44D0-9228-7D9EE7C277C4}" srcId="{F2F6D50A-2A8D-403F-9101-23D0DA9293B3}" destId="{BCEC2610-B5B4-4EBE-9982-8F8A41975A0F}" srcOrd="3" destOrd="0" parTransId="{46A7CE74-4043-4C7F-94BA-C46C8D1D617D}" sibTransId="{F0F5F8AB-CFA9-4E8B-8A16-F117F1AC94DF}"/>
    <dgm:cxn modelId="{8C2EEE1D-D402-49EC-808F-E4A385F9E39F}" type="presOf" srcId="{B8B8873A-FEE9-4580-AF50-7DE09AEBC317}" destId="{111CDEE3-B16E-422B-95CA-9EF4E6F45A8A}" srcOrd="0" destOrd="0" presId="urn:microsoft.com/office/officeart/2005/8/layout/bProcess4"/>
    <dgm:cxn modelId="{363665C8-98DC-4C48-AE35-2D9972AAFC7F}" type="presOf" srcId="{099AD3C4-CCC4-4D07-BE4B-1D6F65E3EBA6}" destId="{18E95035-0D33-4169-892B-BACDA1FCD617}" srcOrd="0" destOrd="0" presId="urn:microsoft.com/office/officeart/2005/8/layout/bProcess4"/>
    <dgm:cxn modelId="{A5D11FE9-4B03-4FC2-8F41-714A17965DD5}" srcId="{F2F6D50A-2A8D-403F-9101-23D0DA9293B3}" destId="{9C74335E-34E3-45E1-B426-657F428E3965}" srcOrd="13" destOrd="0" parTransId="{C36FB3DD-E130-4E86-82C4-559D95050607}" sibTransId="{89D80910-85BD-4C8D-89C3-256FE382FBAF}"/>
    <dgm:cxn modelId="{C8737A16-F272-4EEF-A5A1-0D2E2E657778}" type="presOf" srcId="{20D7A854-8722-4FAA-988A-2682FDC31B15}" destId="{8862E04C-3E7C-44A0-8406-024D135A99A0}" srcOrd="0" destOrd="0" presId="urn:microsoft.com/office/officeart/2005/8/layout/bProcess4"/>
    <dgm:cxn modelId="{A433EED5-518F-4050-9005-4DA0A2074534}" srcId="{F2F6D50A-2A8D-403F-9101-23D0DA9293B3}" destId="{B8B8873A-FEE9-4580-AF50-7DE09AEBC317}" srcOrd="6" destOrd="0" parTransId="{D1E76EE2-2A29-4DC7-8D04-30F6CACB139D}" sibTransId="{D143AC93-7A8A-4346-B571-4BA9431786BB}"/>
    <dgm:cxn modelId="{E6DAA6B4-2315-4CCA-BF7E-269E79F2A521}" type="presOf" srcId="{8DF1462D-5BB7-485E-9C95-21ED9A1EE0C0}" destId="{17F08931-67F7-4580-B7BA-6A6BD81CA037}" srcOrd="0" destOrd="0" presId="urn:microsoft.com/office/officeart/2005/8/layout/bProcess4"/>
    <dgm:cxn modelId="{CF43E8CB-3F25-414E-86D7-C4FFA9948F38}" srcId="{F2F6D50A-2A8D-403F-9101-23D0DA9293B3}" destId="{5DBDB280-628E-4BB0-B5D1-08E9093C4EEC}" srcOrd="15" destOrd="0" parTransId="{D9304AC7-00BE-4E66-8BC9-1FC867A79F49}" sibTransId="{323489E5-D0FE-4684-8E25-61C2DCA04DEA}"/>
    <dgm:cxn modelId="{158F6D70-3E03-44F9-8F8C-081F2EBF7D46}" type="presOf" srcId="{E2BFEBD0-9A84-44CB-8769-2287458C72CA}" destId="{9C4B7CA6-6902-47CC-B3ED-1058CAAA9599}" srcOrd="0" destOrd="0" presId="urn:microsoft.com/office/officeart/2005/8/layout/bProcess4"/>
    <dgm:cxn modelId="{ADDD9A15-D13C-40D0-9B31-81C6E7EA8CDA}" type="presOf" srcId="{5813E440-C1DE-4D20-BA1E-A6EE7718578E}" destId="{4878ACF9-69D3-4247-A8C9-1323A8261622}" srcOrd="0" destOrd="0" presId="urn:microsoft.com/office/officeart/2005/8/layout/bProcess4"/>
    <dgm:cxn modelId="{90EEE91C-73B6-4FE9-9230-65C148E0B9DA}" type="presOf" srcId="{F2F6D50A-2A8D-403F-9101-23D0DA9293B3}" destId="{CD9402F1-AD8F-4C24-B818-66E7A79C25A9}" srcOrd="0" destOrd="0" presId="urn:microsoft.com/office/officeart/2005/8/layout/bProcess4"/>
    <dgm:cxn modelId="{C8C0E1A2-7E06-4690-AC95-BFEB2F905359}" type="presOf" srcId="{A21AE547-0E51-4CAF-A714-829BD66B1C48}" destId="{175F31F2-045A-44BC-A494-E1C470725271}" srcOrd="0" destOrd="0" presId="urn:microsoft.com/office/officeart/2005/8/layout/bProcess4"/>
    <dgm:cxn modelId="{806873A8-E0E8-49F1-A31D-C596613D402F}" srcId="{F2F6D50A-2A8D-403F-9101-23D0DA9293B3}" destId="{CE8DB3E7-97A8-4D6E-AC1A-DF582B05EB0B}" srcOrd="2" destOrd="0" parTransId="{9B85485A-51FD-40DA-B378-9D81E5E18F73}" sibTransId="{C0FD9AC8-D04C-45A6-BB73-0CB6F00FCC72}"/>
    <dgm:cxn modelId="{82978735-89AD-4CA7-9DA4-85F14E01D859}" type="presOf" srcId="{BF24F420-3FA6-4A6D-9C29-233878D25FCD}" destId="{01E89FCB-DA6E-45B4-8734-6B540892735E}" srcOrd="0" destOrd="0" presId="urn:microsoft.com/office/officeart/2005/8/layout/bProcess4"/>
    <dgm:cxn modelId="{8B829526-A215-4E7F-969E-E10A7674E7E9}" type="presOf" srcId="{1D18DDB5-BE53-485B-B075-A07B73E19019}" destId="{CF09FB73-CF49-4FF1-A9BE-DECC7BF077D8}" srcOrd="0" destOrd="0" presId="urn:microsoft.com/office/officeart/2005/8/layout/bProcess4"/>
    <dgm:cxn modelId="{2C012018-0994-48B7-8C93-9EC909C94D63}" type="presOf" srcId="{B88798E2-8FA6-4EAC-9A62-3536CF3A98B0}" destId="{D786F37E-222E-49A7-8758-2123B621016E}" srcOrd="0" destOrd="0" presId="urn:microsoft.com/office/officeart/2005/8/layout/bProcess4"/>
    <dgm:cxn modelId="{10639507-0554-4DDE-9774-059E1E1417BA}" type="presOf" srcId="{1911F9E3-1478-494F-9794-04E6CA89DDEF}" destId="{A86554AA-E778-48F8-B878-6509DD8CA402}" srcOrd="0" destOrd="0" presId="urn:microsoft.com/office/officeart/2005/8/layout/bProcess4"/>
    <dgm:cxn modelId="{1F2C2DBF-A126-457E-85F5-DC56AD46A61B}" type="presOf" srcId="{CE8DB3E7-97A8-4D6E-AC1A-DF582B05EB0B}" destId="{E94E2054-1324-4E07-BEB0-7ADEF9550818}" srcOrd="0" destOrd="0" presId="urn:microsoft.com/office/officeart/2005/8/layout/bProcess4"/>
    <dgm:cxn modelId="{68FCE0C5-593D-4F76-BBEC-7887019C7795}" type="presOf" srcId="{73E3AE99-E618-4B32-AB32-2765A8DFBF6E}" destId="{7CF03990-B983-474C-BB45-1E910E8FCCAF}" srcOrd="0" destOrd="0" presId="urn:microsoft.com/office/officeart/2005/8/layout/bProcess4"/>
    <dgm:cxn modelId="{0DB4B71F-24E0-4872-94D2-2E6C217AEC36}" type="presOf" srcId="{24D0CFB1-9091-4601-BDE3-79717EB59474}" destId="{15C38FD1-4DFB-47C7-AD3C-23959903F1B4}" srcOrd="0" destOrd="0" presId="urn:microsoft.com/office/officeart/2005/8/layout/bProcess4"/>
    <dgm:cxn modelId="{18F94E89-1181-4CC2-BD5B-DB9008DD4720}" type="presOf" srcId="{D143AC93-7A8A-4346-B571-4BA9431786BB}" destId="{1F4E2AD0-1988-45FD-8F5C-1CE17F45BA00}" srcOrd="0" destOrd="0" presId="urn:microsoft.com/office/officeart/2005/8/layout/bProcess4"/>
    <dgm:cxn modelId="{F4E2A6CF-562A-41A9-8C5E-BB7C4C9150D9}" srcId="{F2F6D50A-2A8D-403F-9101-23D0DA9293B3}" destId="{3FC94522-F183-44D1-9B9F-81D000BBB039}" srcOrd="14" destOrd="0" parTransId="{30ACA605-8B49-4934-9ED9-A76B541929E1}" sibTransId="{8DF1462D-5BB7-485E-9C95-21ED9A1EE0C0}"/>
    <dgm:cxn modelId="{370D0668-8AA1-4C5E-AD5C-66A96A5A3D23}" srcId="{F2F6D50A-2A8D-403F-9101-23D0DA9293B3}" destId="{24D0CFB1-9091-4601-BDE3-79717EB59474}" srcOrd="1" destOrd="0" parTransId="{497F78F5-9A73-4B57-B1F7-70DF9026ED27}" sibTransId="{20D7A854-8722-4FAA-988A-2682FDC31B15}"/>
    <dgm:cxn modelId="{5911A30E-134D-4B71-8259-811FD003FAE9}" type="presOf" srcId="{F4CEB552-499F-4A69-9BDB-5FA07609B6FF}" destId="{7ABA933D-B24A-4A75-B5C1-004C7D20D98F}" srcOrd="0" destOrd="0" presId="urn:microsoft.com/office/officeart/2005/8/layout/bProcess4"/>
    <dgm:cxn modelId="{4A006E37-4285-409F-8C9F-EA9649231038}" srcId="{F2F6D50A-2A8D-403F-9101-23D0DA9293B3}" destId="{72B5DA34-3278-4A50-BE33-D22DC4C5EF54}" srcOrd="10" destOrd="0" parTransId="{2DB08FA3-AA64-49CF-89DA-D311BA5BA6E4}" sibTransId="{4FE249E5-3027-4473-B011-7BFC40AFC64D}"/>
    <dgm:cxn modelId="{5B7375D2-1656-4ED7-8DC9-2DFEF654F238}" type="presOf" srcId="{3FC94522-F183-44D1-9B9F-81D000BBB039}" destId="{64C41485-16E8-4455-83C5-8BABE15D73A7}" srcOrd="0" destOrd="0" presId="urn:microsoft.com/office/officeart/2005/8/layout/bProcess4"/>
    <dgm:cxn modelId="{B3D213D5-417A-49A5-9819-C3FD29AFDD68}" srcId="{F2F6D50A-2A8D-403F-9101-23D0DA9293B3}" destId="{B88798E2-8FA6-4EAC-9A62-3536CF3A98B0}" srcOrd="12" destOrd="0" parTransId="{A75E9169-56BB-4B54-B30B-FE9AEBD39396}" sibTransId="{A21AE547-0E51-4CAF-A714-829BD66B1C48}"/>
    <dgm:cxn modelId="{09AC09E0-6680-43EA-A8EE-DBB83C4E2855}" type="presOf" srcId="{4A874932-9316-4C40-9E8D-5E7399FC509F}" destId="{08D2FD56-7D2A-4E3D-A018-1AFAC6AF3291}" srcOrd="0" destOrd="0" presId="urn:microsoft.com/office/officeart/2005/8/layout/bProcess4"/>
    <dgm:cxn modelId="{4EB794F0-BCFA-46A4-AC33-EE69E537BF4D}" srcId="{F2F6D50A-2A8D-403F-9101-23D0DA9293B3}" destId="{F4CEB552-499F-4A69-9BDB-5FA07609B6FF}" srcOrd="9" destOrd="0" parTransId="{0497539A-A609-4452-AEEA-0D6441BCD0E3}" sibTransId="{5813E440-C1DE-4D20-BA1E-A6EE7718578E}"/>
    <dgm:cxn modelId="{F397FEEA-3A98-4887-B9CD-C43CE1D3EE4C}" srcId="{F2F6D50A-2A8D-403F-9101-23D0DA9293B3}" destId="{099AD3C4-CCC4-4D07-BE4B-1D6F65E3EBA6}" srcOrd="11" destOrd="0" parTransId="{CDAF74E9-4B57-4289-A4BC-CD176AEE38C8}" sibTransId="{4A874932-9316-4C40-9E8D-5E7399FC509F}"/>
    <dgm:cxn modelId="{8341EEEE-97AB-45DB-8EFE-56F9D7D67333}" type="presOf" srcId="{C0FD9AC8-D04C-45A6-BB73-0CB6F00FCC72}" destId="{1B60EA1E-696E-4DCA-BA31-2B1FE402B527}" srcOrd="0" destOrd="0" presId="urn:microsoft.com/office/officeart/2005/8/layout/bProcess4"/>
    <dgm:cxn modelId="{0E5FD75B-DB94-4C31-A9A6-8447A8700A63}" type="presOf" srcId="{9184089B-CEF3-463A-89D2-4BC701FD1746}" destId="{61428292-1CBB-4819-A157-FD612CAEA58F}" srcOrd="0" destOrd="0" presId="urn:microsoft.com/office/officeart/2005/8/layout/bProcess4"/>
    <dgm:cxn modelId="{5584FDB8-88F7-43F4-BF66-994ED0DE8527}" type="presParOf" srcId="{CD9402F1-AD8F-4C24-B818-66E7A79C25A9}" destId="{0CF71AC0-B436-405A-9AA9-678B8BCD8AD6}" srcOrd="0" destOrd="0" presId="urn:microsoft.com/office/officeart/2005/8/layout/bProcess4"/>
    <dgm:cxn modelId="{A28CECA1-86DE-49D5-9ADD-6E675E49A073}" type="presParOf" srcId="{0CF71AC0-B436-405A-9AA9-678B8BCD8AD6}" destId="{A9F2B239-F49D-4067-9E3B-1ACF638922D4}" srcOrd="0" destOrd="0" presId="urn:microsoft.com/office/officeart/2005/8/layout/bProcess4"/>
    <dgm:cxn modelId="{F44F4AFA-088C-4F5E-B09A-EC618CB366BA}" type="presParOf" srcId="{0CF71AC0-B436-405A-9AA9-678B8BCD8AD6}" destId="{9C4B7CA6-6902-47CC-B3ED-1058CAAA9599}" srcOrd="1" destOrd="0" presId="urn:microsoft.com/office/officeart/2005/8/layout/bProcess4"/>
    <dgm:cxn modelId="{659348B9-2BC3-4F91-9875-1DAFC14DAC68}" type="presParOf" srcId="{CD9402F1-AD8F-4C24-B818-66E7A79C25A9}" destId="{A86554AA-E778-48F8-B878-6509DD8CA402}" srcOrd="1" destOrd="0" presId="urn:microsoft.com/office/officeart/2005/8/layout/bProcess4"/>
    <dgm:cxn modelId="{71B367A4-1318-4435-997F-CFDBCB51A094}" type="presParOf" srcId="{CD9402F1-AD8F-4C24-B818-66E7A79C25A9}" destId="{7C4ACB8A-5298-4845-AAC3-6ADD6F9882A3}" srcOrd="2" destOrd="0" presId="urn:microsoft.com/office/officeart/2005/8/layout/bProcess4"/>
    <dgm:cxn modelId="{27659EF9-0441-459F-AEB2-016B50758DFD}" type="presParOf" srcId="{7C4ACB8A-5298-4845-AAC3-6ADD6F9882A3}" destId="{8240B6A8-D292-4F82-AA5D-A06E5A9A2BCD}" srcOrd="0" destOrd="0" presId="urn:microsoft.com/office/officeart/2005/8/layout/bProcess4"/>
    <dgm:cxn modelId="{8CA58B2B-447F-44D0-9C6D-A74416D13597}" type="presParOf" srcId="{7C4ACB8A-5298-4845-AAC3-6ADD6F9882A3}" destId="{15C38FD1-4DFB-47C7-AD3C-23959903F1B4}" srcOrd="1" destOrd="0" presId="urn:microsoft.com/office/officeart/2005/8/layout/bProcess4"/>
    <dgm:cxn modelId="{7C27359C-6B72-4D0E-8E46-5340339BD90C}" type="presParOf" srcId="{CD9402F1-AD8F-4C24-B818-66E7A79C25A9}" destId="{8862E04C-3E7C-44A0-8406-024D135A99A0}" srcOrd="3" destOrd="0" presId="urn:microsoft.com/office/officeart/2005/8/layout/bProcess4"/>
    <dgm:cxn modelId="{5ED7817F-6DDD-46B1-839E-1AB081530930}" type="presParOf" srcId="{CD9402F1-AD8F-4C24-B818-66E7A79C25A9}" destId="{BD5E9B89-BC44-43FE-8BD8-8A258F774F0A}" srcOrd="4" destOrd="0" presId="urn:microsoft.com/office/officeart/2005/8/layout/bProcess4"/>
    <dgm:cxn modelId="{8A0ADA07-6E55-4759-8E3D-5C6CEE90F3D1}" type="presParOf" srcId="{BD5E9B89-BC44-43FE-8BD8-8A258F774F0A}" destId="{CCB07EEC-36A2-4BB1-8CD4-D0B5817B598F}" srcOrd="0" destOrd="0" presId="urn:microsoft.com/office/officeart/2005/8/layout/bProcess4"/>
    <dgm:cxn modelId="{4ED67659-15F0-4233-8F35-B6B2DDC1CFB0}" type="presParOf" srcId="{BD5E9B89-BC44-43FE-8BD8-8A258F774F0A}" destId="{E94E2054-1324-4E07-BEB0-7ADEF9550818}" srcOrd="1" destOrd="0" presId="urn:microsoft.com/office/officeart/2005/8/layout/bProcess4"/>
    <dgm:cxn modelId="{3E90B872-7726-434F-ADCE-3434CB322195}" type="presParOf" srcId="{CD9402F1-AD8F-4C24-B818-66E7A79C25A9}" destId="{1B60EA1E-696E-4DCA-BA31-2B1FE402B527}" srcOrd="5" destOrd="0" presId="urn:microsoft.com/office/officeart/2005/8/layout/bProcess4"/>
    <dgm:cxn modelId="{F1F2EFCA-11F0-4790-B4D9-8819C082FB97}" type="presParOf" srcId="{CD9402F1-AD8F-4C24-B818-66E7A79C25A9}" destId="{B0749D3B-5AE4-4354-9AC5-18D5AAFAEFB5}" srcOrd="6" destOrd="0" presId="urn:microsoft.com/office/officeart/2005/8/layout/bProcess4"/>
    <dgm:cxn modelId="{21E080CD-5684-4F06-B94C-7A81018ED5EC}" type="presParOf" srcId="{B0749D3B-5AE4-4354-9AC5-18D5AAFAEFB5}" destId="{6E6B95BB-223E-4924-8C84-861741C12874}" srcOrd="0" destOrd="0" presId="urn:microsoft.com/office/officeart/2005/8/layout/bProcess4"/>
    <dgm:cxn modelId="{651A259F-AB0F-4A2A-A260-D06BF9ECFC62}" type="presParOf" srcId="{B0749D3B-5AE4-4354-9AC5-18D5AAFAEFB5}" destId="{69636656-0361-4B0D-86D5-05BBEDB5DDC4}" srcOrd="1" destOrd="0" presId="urn:microsoft.com/office/officeart/2005/8/layout/bProcess4"/>
    <dgm:cxn modelId="{19636003-AB25-4FC6-BA59-55A9562321C2}" type="presParOf" srcId="{CD9402F1-AD8F-4C24-B818-66E7A79C25A9}" destId="{E2EA7CFC-959C-4AE4-B153-E9A72750EA05}" srcOrd="7" destOrd="0" presId="urn:microsoft.com/office/officeart/2005/8/layout/bProcess4"/>
    <dgm:cxn modelId="{7899262D-454C-43B1-BB3E-C684E1DFC9F1}" type="presParOf" srcId="{CD9402F1-AD8F-4C24-B818-66E7A79C25A9}" destId="{05FAD2B3-DA8F-4192-B996-EC56F1BECCA7}" srcOrd="8" destOrd="0" presId="urn:microsoft.com/office/officeart/2005/8/layout/bProcess4"/>
    <dgm:cxn modelId="{57CBB91A-C40A-4F75-8C3F-9EFA03C79D96}" type="presParOf" srcId="{05FAD2B3-DA8F-4192-B996-EC56F1BECCA7}" destId="{7FA345C3-A010-4D4B-B17C-A5D2667F9B20}" srcOrd="0" destOrd="0" presId="urn:microsoft.com/office/officeart/2005/8/layout/bProcess4"/>
    <dgm:cxn modelId="{0ABD81E1-E285-4CA7-B53F-1A3F50C0C423}" type="presParOf" srcId="{05FAD2B3-DA8F-4192-B996-EC56F1BECCA7}" destId="{7CF03990-B983-474C-BB45-1E910E8FCCAF}" srcOrd="1" destOrd="0" presId="urn:microsoft.com/office/officeart/2005/8/layout/bProcess4"/>
    <dgm:cxn modelId="{C1C83E42-1FE6-4F46-A4E1-3655F2A957C7}" type="presParOf" srcId="{CD9402F1-AD8F-4C24-B818-66E7A79C25A9}" destId="{D17D4D65-6CE4-48BE-9E04-B9B492F1E0C7}" srcOrd="9" destOrd="0" presId="urn:microsoft.com/office/officeart/2005/8/layout/bProcess4"/>
    <dgm:cxn modelId="{BC52A2B7-1041-4CF7-9CBF-C818CCC0E6CA}" type="presParOf" srcId="{CD9402F1-AD8F-4C24-B818-66E7A79C25A9}" destId="{E577A272-32B0-4509-8473-C194C9039AF6}" srcOrd="10" destOrd="0" presId="urn:microsoft.com/office/officeart/2005/8/layout/bProcess4"/>
    <dgm:cxn modelId="{76744077-ED9F-433F-B937-DE801DDE2B01}" type="presParOf" srcId="{E577A272-32B0-4509-8473-C194C9039AF6}" destId="{DDDA7DA9-F74D-4D76-B41F-3B0CE08E3894}" srcOrd="0" destOrd="0" presId="urn:microsoft.com/office/officeart/2005/8/layout/bProcess4"/>
    <dgm:cxn modelId="{0D5B4F07-1563-413F-B4F9-3EAF3436D478}" type="presParOf" srcId="{E577A272-32B0-4509-8473-C194C9039AF6}" destId="{61428292-1CBB-4819-A157-FD612CAEA58F}" srcOrd="1" destOrd="0" presId="urn:microsoft.com/office/officeart/2005/8/layout/bProcess4"/>
    <dgm:cxn modelId="{ADA3A7DD-1755-4031-ACB2-13C1779B80A5}" type="presParOf" srcId="{CD9402F1-AD8F-4C24-B818-66E7A79C25A9}" destId="{9783C7D3-A754-4FC1-AA47-724510E5C9B4}" srcOrd="11" destOrd="0" presId="urn:microsoft.com/office/officeart/2005/8/layout/bProcess4"/>
    <dgm:cxn modelId="{D1B0CF30-2CAF-4954-80CF-AE7014CAECC4}" type="presParOf" srcId="{CD9402F1-AD8F-4C24-B818-66E7A79C25A9}" destId="{A638A6DD-CB26-43FF-897E-ED59B3826AF8}" srcOrd="12" destOrd="0" presId="urn:microsoft.com/office/officeart/2005/8/layout/bProcess4"/>
    <dgm:cxn modelId="{DB896CA0-8228-4E05-8ED9-FF3D78547EBB}" type="presParOf" srcId="{A638A6DD-CB26-43FF-897E-ED59B3826AF8}" destId="{DCD8CECC-AD29-4843-ABF9-B81D8E35E61F}" srcOrd="0" destOrd="0" presId="urn:microsoft.com/office/officeart/2005/8/layout/bProcess4"/>
    <dgm:cxn modelId="{C97A2163-DAB1-4A81-B3B1-AEDC0FAA56E9}" type="presParOf" srcId="{A638A6DD-CB26-43FF-897E-ED59B3826AF8}" destId="{111CDEE3-B16E-422B-95CA-9EF4E6F45A8A}" srcOrd="1" destOrd="0" presId="urn:microsoft.com/office/officeart/2005/8/layout/bProcess4"/>
    <dgm:cxn modelId="{60B152A6-C393-4CA1-A88E-C57E4E9A0F1A}" type="presParOf" srcId="{CD9402F1-AD8F-4C24-B818-66E7A79C25A9}" destId="{1F4E2AD0-1988-45FD-8F5C-1CE17F45BA00}" srcOrd="13" destOrd="0" presId="urn:microsoft.com/office/officeart/2005/8/layout/bProcess4"/>
    <dgm:cxn modelId="{D52C4BE5-C925-45B7-947A-AA7997602A50}" type="presParOf" srcId="{CD9402F1-AD8F-4C24-B818-66E7A79C25A9}" destId="{1C140E20-24B3-46C3-BA73-19CABD2690E1}" srcOrd="14" destOrd="0" presId="urn:microsoft.com/office/officeart/2005/8/layout/bProcess4"/>
    <dgm:cxn modelId="{2A7C8D13-081F-41CC-AFD1-7A27A41A1D47}" type="presParOf" srcId="{1C140E20-24B3-46C3-BA73-19CABD2690E1}" destId="{5901CEA3-B07A-455E-81E0-675BC33ECDC4}" srcOrd="0" destOrd="0" presId="urn:microsoft.com/office/officeart/2005/8/layout/bProcess4"/>
    <dgm:cxn modelId="{93E5992A-F8F8-472D-B9A1-DED4CAC7759F}" type="presParOf" srcId="{1C140E20-24B3-46C3-BA73-19CABD2690E1}" destId="{63EEE67A-54A3-414F-9CE9-4CC85AD14060}" srcOrd="1" destOrd="0" presId="urn:microsoft.com/office/officeart/2005/8/layout/bProcess4"/>
    <dgm:cxn modelId="{3F2838E3-7AB0-4CB1-BA70-15150265EFB9}" type="presParOf" srcId="{CD9402F1-AD8F-4C24-B818-66E7A79C25A9}" destId="{34F79C82-5108-490D-AE75-2FF6B9EC2E0D}" srcOrd="15" destOrd="0" presId="urn:microsoft.com/office/officeart/2005/8/layout/bProcess4"/>
    <dgm:cxn modelId="{D1B0F90C-EAC6-46A2-9B63-BA82A95F5145}" type="presParOf" srcId="{CD9402F1-AD8F-4C24-B818-66E7A79C25A9}" destId="{422BFD70-A52C-4287-AEBE-7EE8D6D1C12C}" srcOrd="16" destOrd="0" presId="urn:microsoft.com/office/officeart/2005/8/layout/bProcess4"/>
    <dgm:cxn modelId="{8E0238B3-F0A6-4E29-87D1-B7C8F3012FD6}" type="presParOf" srcId="{422BFD70-A52C-4287-AEBE-7EE8D6D1C12C}" destId="{E82BDB91-D526-4652-B3D4-60ECAC50F91D}" srcOrd="0" destOrd="0" presId="urn:microsoft.com/office/officeart/2005/8/layout/bProcess4"/>
    <dgm:cxn modelId="{F5514069-99AF-4DF3-9A19-BCDE78D2B9C4}" type="presParOf" srcId="{422BFD70-A52C-4287-AEBE-7EE8D6D1C12C}" destId="{CF09FB73-CF49-4FF1-A9BE-DECC7BF077D8}" srcOrd="1" destOrd="0" presId="urn:microsoft.com/office/officeart/2005/8/layout/bProcess4"/>
    <dgm:cxn modelId="{7B432B8F-30FE-4A1E-AE53-206B2228DF25}" type="presParOf" srcId="{CD9402F1-AD8F-4C24-B818-66E7A79C25A9}" destId="{01E89FCB-DA6E-45B4-8734-6B540892735E}" srcOrd="17" destOrd="0" presId="urn:microsoft.com/office/officeart/2005/8/layout/bProcess4"/>
    <dgm:cxn modelId="{A169045C-4BD2-4096-8B5B-EEFA7464EA3A}" type="presParOf" srcId="{CD9402F1-AD8F-4C24-B818-66E7A79C25A9}" destId="{A9763100-49E3-49F5-9CDA-0A53EABC3B4B}" srcOrd="18" destOrd="0" presId="urn:microsoft.com/office/officeart/2005/8/layout/bProcess4"/>
    <dgm:cxn modelId="{18216D4D-308C-4FA6-AAA3-EB4242FDFE49}" type="presParOf" srcId="{A9763100-49E3-49F5-9CDA-0A53EABC3B4B}" destId="{09D70558-3B62-4116-ACF7-7907E95AEB4E}" srcOrd="0" destOrd="0" presId="urn:microsoft.com/office/officeart/2005/8/layout/bProcess4"/>
    <dgm:cxn modelId="{C3794423-BD50-4498-BA34-1110180DE68E}" type="presParOf" srcId="{A9763100-49E3-49F5-9CDA-0A53EABC3B4B}" destId="{7ABA933D-B24A-4A75-B5C1-004C7D20D98F}" srcOrd="1" destOrd="0" presId="urn:microsoft.com/office/officeart/2005/8/layout/bProcess4"/>
    <dgm:cxn modelId="{F9C26371-5DB9-4BC0-AC56-EDA3EC97CCAC}" type="presParOf" srcId="{CD9402F1-AD8F-4C24-B818-66E7A79C25A9}" destId="{4878ACF9-69D3-4247-A8C9-1323A8261622}" srcOrd="19" destOrd="0" presId="urn:microsoft.com/office/officeart/2005/8/layout/bProcess4"/>
    <dgm:cxn modelId="{325CEDB2-F951-4807-81D5-4D0905B74320}" type="presParOf" srcId="{CD9402F1-AD8F-4C24-B818-66E7A79C25A9}" destId="{6CEBEAFD-D572-417F-B5D8-A45B0B85614C}" srcOrd="20" destOrd="0" presId="urn:microsoft.com/office/officeart/2005/8/layout/bProcess4"/>
    <dgm:cxn modelId="{F6B41204-50AF-4803-83CB-26244AA7A512}" type="presParOf" srcId="{6CEBEAFD-D572-417F-B5D8-A45B0B85614C}" destId="{F4EE35D7-2028-48B5-9093-EA6786E9C6AA}" srcOrd="0" destOrd="0" presId="urn:microsoft.com/office/officeart/2005/8/layout/bProcess4"/>
    <dgm:cxn modelId="{86D15984-3C12-4116-B0A5-960D87750367}" type="presParOf" srcId="{6CEBEAFD-D572-417F-B5D8-A45B0B85614C}" destId="{1C5E608E-13AF-4D77-8C3D-E791D6C322C0}" srcOrd="1" destOrd="0" presId="urn:microsoft.com/office/officeart/2005/8/layout/bProcess4"/>
    <dgm:cxn modelId="{EC5D9EA1-60E3-4BEC-B65A-46A0E121FF2C}" type="presParOf" srcId="{CD9402F1-AD8F-4C24-B818-66E7A79C25A9}" destId="{9C6F241C-2511-43BE-82BE-52D14C12BFDF}" srcOrd="21" destOrd="0" presId="urn:microsoft.com/office/officeart/2005/8/layout/bProcess4"/>
    <dgm:cxn modelId="{493787EE-A51F-4951-BBD0-0796D691EE4C}" type="presParOf" srcId="{CD9402F1-AD8F-4C24-B818-66E7A79C25A9}" destId="{E9452316-9018-40D7-89CC-6E88F195D8F2}" srcOrd="22" destOrd="0" presId="urn:microsoft.com/office/officeart/2005/8/layout/bProcess4"/>
    <dgm:cxn modelId="{A9495F0D-170A-4C7A-8FE7-25B90B40F511}" type="presParOf" srcId="{E9452316-9018-40D7-89CC-6E88F195D8F2}" destId="{BD3B78F7-54D1-46F3-8D80-4B5445880954}" srcOrd="0" destOrd="0" presId="urn:microsoft.com/office/officeart/2005/8/layout/bProcess4"/>
    <dgm:cxn modelId="{B7414357-57F1-4711-8A9A-3BF8A667D145}" type="presParOf" srcId="{E9452316-9018-40D7-89CC-6E88F195D8F2}" destId="{18E95035-0D33-4169-892B-BACDA1FCD617}" srcOrd="1" destOrd="0" presId="urn:microsoft.com/office/officeart/2005/8/layout/bProcess4"/>
    <dgm:cxn modelId="{4C1736FD-9D54-47EE-82C1-AF1FE93626F7}" type="presParOf" srcId="{CD9402F1-AD8F-4C24-B818-66E7A79C25A9}" destId="{08D2FD56-7D2A-4E3D-A018-1AFAC6AF3291}" srcOrd="23" destOrd="0" presId="urn:microsoft.com/office/officeart/2005/8/layout/bProcess4"/>
    <dgm:cxn modelId="{A2198127-DA44-4773-9058-2F7FCCE7C220}" type="presParOf" srcId="{CD9402F1-AD8F-4C24-B818-66E7A79C25A9}" destId="{669927BE-A061-4E94-97CD-AA4D739FF2FE}" srcOrd="24" destOrd="0" presId="urn:microsoft.com/office/officeart/2005/8/layout/bProcess4"/>
    <dgm:cxn modelId="{D39C8720-B5BF-4EE7-AC10-FF3B380AD310}" type="presParOf" srcId="{669927BE-A061-4E94-97CD-AA4D739FF2FE}" destId="{5AFE2788-23C2-4C0A-8358-4E6BC9DE3D4A}" srcOrd="0" destOrd="0" presId="urn:microsoft.com/office/officeart/2005/8/layout/bProcess4"/>
    <dgm:cxn modelId="{18714416-C77A-4D1A-A695-86CC6B98CB56}" type="presParOf" srcId="{669927BE-A061-4E94-97CD-AA4D739FF2FE}" destId="{D786F37E-222E-49A7-8758-2123B621016E}" srcOrd="1" destOrd="0" presId="urn:microsoft.com/office/officeart/2005/8/layout/bProcess4"/>
    <dgm:cxn modelId="{6DFA998F-A26F-42AF-B116-B2BC5BEF078A}" type="presParOf" srcId="{CD9402F1-AD8F-4C24-B818-66E7A79C25A9}" destId="{175F31F2-045A-44BC-A494-E1C470725271}" srcOrd="25" destOrd="0" presId="urn:microsoft.com/office/officeart/2005/8/layout/bProcess4"/>
    <dgm:cxn modelId="{D6B4BAEA-7D8E-4559-B110-CE96A0E29877}" type="presParOf" srcId="{CD9402F1-AD8F-4C24-B818-66E7A79C25A9}" destId="{581FA032-1962-4097-A5C7-967405E2B984}" srcOrd="26" destOrd="0" presId="urn:microsoft.com/office/officeart/2005/8/layout/bProcess4"/>
    <dgm:cxn modelId="{F51D20E6-B50D-4404-B31A-6BE9A4C719A5}" type="presParOf" srcId="{581FA032-1962-4097-A5C7-967405E2B984}" destId="{EC89873E-9866-4720-80AE-05B289EF958E}" srcOrd="0" destOrd="0" presId="urn:microsoft.com/office/officeart/2005/8/layout/bProcess4"/>
    <dgm:cxn modelId="{4C695626-14E5-4EDD-AA13-E726CA2249E4}" type="presParOf" srcId="{581FA032-1962-4097-A5C7-967405E2B984}" destId="{65189A97-99E2-4290-B595-B4BEBCA55E1C}" srcOrd="1" destOrd="0" presId="urn:microsoft.com/office/officeart/2005/8/layout/bProcess4"/>
    <dgm:cxn modelId="{251373ED-264A-46B2-BC43-1DB5345D47D0}" type="presParOf" srcId="{CD9402F1-AD8F-4C24-B818-66E7A79C25A9}" destId="{900C0C8D-8435-44FE-8EF2-8F9455A56B4A}" srcOrd="27" destOrd="0" presId="urn:microsoft.com/office/officeart/2005/8/layout/bProcess4"/>
    <dgm:cxn modelId="{DE05846E-E48A-46A5-89F0-D01907B8E08E}" type="presParOf" srcId="{CD9402F1-AD8F-4C24-B818-66E7A79C25A9}" destId="{0762ECD5-1416-45E3-90C1-1AA61A572717}" srcOrd="28" destOrd="0" presId="urn:microsoft.com/office/officeart/2005/8/layout/bProcess4"/>
    <dgm:cxn modelId="{C7718AE8-5D6C-4A46-AF29-288851C879A8}" type="presParOf" srcId="{0762ECD5-1416-45E3-90C1-1AA61A572717}" destId="{65758834-D8EE-4A94-852B-57730B25D42E}" srcOrd="0" destOrd="0" presId="urn:microsoft.com/office/officeart/2005/8/layout/bProcess4"/>
    <dgm:cxn modelId="{0328BED9-AC87-4A06-B9E8-77C05E6B912D}" type="presParOf" srcId="{0762ECD5-1416-45E3-90C1-1AA61A572717}" destId="{64C41485-16E8-4455-83C5-8BABE15D73A7}" srcOrd="1" destOrd="0" presId="urn:microsoft.com/office/officeart/2005/8/layout/bProcess4"/>
    <dgm:cxn modelId="{777AF490-FD00-4A35-A1BB-EA5C970DE154}" type="presParOf" srcId="{CD9402F1-AD8F-4C24-B818-66E7A79C25A9}" destId="{17F08931-67F7-4580-B7BA-6A6BD81CA037}" srcOrd="29" destOrd="0" presId="urn:microsoft.com/office/officeart/2005/8/layout/bProcess4"/>
    <dgm:cxn modelId="{17E0DF64-6D63-42D3-9B9F-74CE6525ECF1}" type="presParOf" srcId="{CD9402F1-AD8F-4C24-B818-66E7A79C25A9}" destId="{5BC86421-DFFA-4921-943D-FF3A92888D85}" srcOrd="30" destOrd="0" presId="urn:microsoft.com/office/officeart/2005/8/layout/bProcess4"/>
    <dgm:cxn modelId="{B1334604-284D-4063-9FD9-6F28350F926D}" type="presParOf" srcId="{5BC86421-DFFA-4921-943D-FF3A92888D85}" destId="{CA985A16-55B7-4097-8D5D-F76297237DAB}" srcOrd="0" destOrd="0" presId="urn:microsoft.com/office/officeart/2005/8/layout/bProcess4"/>
    <dgm:cxn modelId="{9F64EC4A-C44C-4AA8-8707-D541DF88AEC5}" type="presParOf" srcId="{5BC86421-DFFA-4921-943D-FF3A92888D85}" destId="{EF356B02-DA6D-4673-A0FA-3392A0A71C5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57514-63E5-40A7-A11B-BE5E8CB8950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15BCB-EA2F-45B1-8619-08F06FEFECF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Сайты детского сада и группы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6F9A69-77FE-43AF-805B-929ADA1B0D3E}" type="parTrans" cxnId="{4DA3562E-4D89-4301-B402-01AE19AC249E}">
      <dgm:prSet/>
      <dgm:spPr/>
      <dgm:t>
        <a:bodyPr/>
        <a:lstStyle/>
        <a:p>
          <a:endParaRPr lang="ru-RU"/>
        </a:p>
      </dgm:t>
    </dgm:pt>
    <dgm:pt modelId="{650CB5DB-FFBE-45EC-88EE-4787F11FF6CA}" type="sibTrans" cxnId="{4DA3562E-4D89-4301-B402-01AE19AC249E}">
      <dgm:prSet/>
      <dgm:spPr/>
      <dgm:t>
        <a:bodyPr/>
        <a:lstStyle/>
        <a:p>
          <a:endParaRPr lang="ru-RU"/>
        </a:p>
      </dgm:t>
    </dgm:pt>
    <dgm:pt modelId="{926E1782-A1C4-4D16-BC40-362A7D7F321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Фотовыставки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F1B763-C150-4E7D-9CCF-438713A21488}" type="parTrans" cxnId="{98750206-6E16-4D13-8AC8-8D4C8D0405B0}">
      <dgm:prSet/>
      <dgm:spPr/>
      <dgm:t>
        <a:bodyPr/>
        <a:lstStyle/>
        <a:p>
          <a:endParaRPr lang="ru-RU"/>
        </a:p>
      </dgm:t>
    </dgm:pt>
    <dgm:pt modelId="{87B66E09-C965-4267-B967-CC280EB6F8E8}" type="sibTrans" cxnId="{98750206-6E16-4D13-8AC8-8D4C8D0405B0}">
      <dgm:prSet/>
      <dgm:spPr/>
      <dgm:t>
        <a:bodyPr/>
        <a:lstStyle/>
        <a:p>
          <a:endParaRPr lang="ru-RU"/>
        </a:p>
      </dgm:t>
    </dgm:pt>
    <dgm:pt modelId="{CF70AE3F-BDEC-4618-B2A4-5285E518859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акций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675A84-A01E-4F23-86F9-FE9B24D4C0CD}" type="parTrans" cxnId="{E96A8BB3-0BFC-49C6-BF03-F74D9968C904}">
      <dgm:prSet/>
      <dgm:spPr/>
      <dgm:t>
        <a:bodyPr/>
        <a:lstStyle/>
        <a:p>
          <a:endParaRPr lang="ru-RU"/>
        </a:p>
      </dgm:t>
    </dgm:pt>
    <dgm:pt modelId="{B5579A0F-9B81-41A9-AA64-40930FBE85A0}" type="sibTrans" cxnId="{E96A8BB3-0BFC-49C6-BF03-F74D9968C904}">
      <dgm:prSet/>
      <dgm:spPr/>
      <dgm:t>
        <a:bodyPr/>
        <a:lstStyle/>
        <a:p>
          <a:endParaRPr lang="ru-RU"/>
        </a:p>
      </dgm:t>
    </dgm:pt>
    <dgm:pt modelId="{7A65445E-CB9C-4EC6-B917-C140E0CA68B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Почта доверия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901194-7BC4-4D8F-940E-26FCD6CB1019}" type="parTrans" cxnId="{04DF37FD-F74A-467D-9A47-AF6131594597}">
      <dgm:prSet/>
      <dgm:spPr/>
      <dgm:t>
        <a:bodyPr/>
        <a:lstStyle/>
        <a:p>
          <a:endParaRPr lang="ru-RU"/>
        </a:p>
      </dgm:t>
    </dgm:pt>
    <dgm:pt modelId="{4091B175-794C-4809-BC24-C161FB5A2CC2}" type="sibTrans" cxnId="{04DF37FD-F74A-467D-9A47-AF6131594597}">
      <dgm:prSet/>
      <dgm:spPr/>
      <dgm:t>
        <a:bodyPr/>
        <a:lstStyle/>
        <a:p>
          <a:endParaRPr lang="ru-RU"/>
        </a:p>
      </dgm:t>
    </dgm:pt>
    <dgm:pt modelId="{012C13CC-3022-4F4E-BB6F-866FCDA1DBEB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7C8CE-BC91-4CBA-8FF9-D416E7BD159A}" type="parTrans" cxnId="{CF77928F-352E-4C85-8B66-B0B75F00258C}">
      <dgm:prSet/>
      <dgm:spPr/>
      <dgm:t>
        <a:bodyPr/>
        <a:lstStyle/>
        <a:p>
          <a:endParaRPr lang="ru-RU"/>
        </a:p>
      </dgm:t>
    </dgm:pt>
    <dgm:pt modelId="{BFD30089-C3D3-496F-A6E7-3AD6D1BCD8BE}" type="sibTrans" cxnId="{CF77928F-352E-4C85-8B66-B0B75F00258C}">
      <dgm:prSet/>
      <dgm:spPr/>
      <dgm:t>
        <a:bodyPr/>
        <a:lstStyle/>
        <a:p>
          <a:endParaRPr lang="ru-RU"/>
        </a:p>
      </dgm:t>
    </dgm:pt>
    <dgm:pt modelId="{F365CCB4-BCB5-479F-B234-B8B31A6F5E60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A358C-6437-40F0-9133-C02279C58924}" type="parTrans" cxnId="{BF2CC989-9556-4843-A154-726947B6FD14}">
      <dgm:prSet/>
      <dgm:spPr/>
      <dgm:t>
        <a:bodyPr/>
        <a:lstStyle/>
        <a:p>
          <a:endParaRPr lang="ru-RU"/>
        </a:p>
      </dgm:t>
    </dgm:pt>
    <dgm:pt modelId="{E5A5A49B-6928-4CC0-A7A8-55965C226400}" type="sibTrans" cxnId="{BF2CC989-9556-4843-A154-726947B6FD14}">
      <dgm:prSet/>
      <dgm:spPr/>
      <dgm:t>
        <a:bodyPr/>
        <a:lstStyle/>
        <a:p>
          <a:endParaRPr lang="ru-RU"/>
        </a:p>
      </dgm:t>
    </dgm:pt>
    <dgm:pt modelId="{03F1845B-07DE-49BA-B7C6-D579F44398C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Круглый стол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340D4D-61A7-4CDB-A64F-D1A9640AD017}" type="parTrans" cxnId="{7601C909-242C-422C-B0EE-D5A4CEC1D589}">
      <dgm:prSet/>
      <dgm:spPr/>
      <dgm:t>
        <a:bodyPr/>
        <a:lstStyle/>
        <a:p>
          <a:endParaRPr lang="ru-RU"/>
        </a:p>
      </dgm:t>
    </dgm:pt>
    <dgm:pt modelId="{9B246D13-A759-4BB1-829C-ED698ACCA316}" type="sibTrans" cxnId="{7601C909-242C-422C-B0EE-D5A4CEC1D589}">
      <dgm:prSet/>
      <dgm:spPr/>
      <dgm:t>
        <a:bodyPr/>
        <a:lstStyle/>
        <a:p>
          <a:endParaRPr lang="ru-RU"/>
        </a:p>
      </dgm:t>
    </dgm:pt>
    <dgm:pt modelId="{45E5029C-623C-4E3C-ABEA-CED3B8B826A1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мастер- класс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9163DC-B4FD-49FB-954C-6F79CF3FB292}" type="parTrans" cxnId="{019BB009-6CBB-4A70-8A9A-8ECCD76602C1}">
      <dgm:prSet/>
      <dgm:spPr/>
      <dgm:t>
        <a:bodyPr/>
        <a:lstStyle/>
        <a:p>
          <a:endParaRPr lang="ru-RU"/>
        </a:p>
      </dgm:t>
    </dgm:pt>
    <dgm:pt modelId="{57EC4639-A7FD-44C0-B491-86FCD5AE1BB8}" type="sibTrans" cxnId="{019BB009-6CBB-4A70-8A9A-8ECCD76602C1}">
      <dgm:prSet/>
      <dgm:spPr/>
      <dgm:t>
        <a:bodyPr/>
        <a:lstStyle/>
        <a:p>
          <a:endParaRPr lang="ru-RU"/>
        </a:p>
      </dgm:t>
    </dgm:pt>
    <dgm:pt modelId="{586BA7E1-BF73-4E66-BDE3-08261034367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походы и экскурсии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439413-137C-401D-8D4F-2B9226389AC8}" type="parTrans" cxnId="{8FF20752-CBE6-4955-B7C6-ECE7FE97A34C}">
      <dgm:prSet/>
      <dgm:spPr/>
      <dgm:t>
        <a:bodyPr/>
        <a:lstStyle/>
        <a:p>
          <a:endParaRPr lang="ru-RU"/>
        </a:p>
      </dgm:t>
    </dgm:pt>
    <dgm:pt modelId="{1AD450F5-1522-4202-8180-282E4964CB3F}" type="sibTrans" cxnId="{8FF20752-CBE6-4955-B7C6-ECE7FE97A34C}">
      <dgm:prSet/>
      <dgm:spPr/>
      <dgm:t>
        <a:bodyPr/>
        <a:lstStyle/>
        <a:p>
          <a:endParaRPr lang="ru-RU"/>
        </a:p>
      </dgm:t>
    </dgm:pt>
    <dgm:pt modelId="{55892FE4-7E0F-48C8-8EF0-36ACADAA228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Родительский Университет ДОУ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BB656F-FD07-4ECE-AFC4-E1078D6AC046}" type="parTrans" cxnId="{302909F1-2C66-4773-8950-AF3DCE1B1F20}">
      <dgm:prSet/>
      <dgm:spPr/>
      <dgm:t>
        <a:bodyPr/>
        <a:lstStyle/>
        <a:p>
          <a:endParaRPr lang="ru-RU"/>
        </a:p>
      </dgm:t>
    </dgm:pt>
    <dgm:pt modelId="{9EB19598-2624-4EA6-82B5-413B8AF755CA}" type="sibTrans" cxnId="{302909F1-2C66-4773-8950-AF3DCE1B1F20}">
      <dgm:prSet/>
      <dgm:spPr/>
      <dgm:t>
        <a:bodyPr/>
        <a:lstStyle/>
        <a:p>
          <a:endParaRPr lang="ru-RU"/>
        </a:p>
      </dgm:t>
    </dgm:pt>
    <dgm:pt modelId="{B9D96B48-96B5-4B40-A962-615EC024A41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проектной деятельности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2E09D3-3A14-4BC6-B130-DDD1CA2A74DA}" type="parTrans" cxnId="{A1D323A1-1B7C-4214-9237-4F2A9197B270}">
      <dgm:prSet/>
      <dgm:spPr/>
      <dgm:t>
        <a:bodyPr/>
        <a:lstStyle/>
        <a:p>
          <a:endParaRPr lang="ru-RU"/>
        </a:p>
      </dgm:t>
    </dgm:pt>
    <dgm:pt modelId="{3267D228-ECEA-4A94-AF15-E230597B141B}" type="sibTrans" cxnId="{A1D323A1-1B7C-4214-9237-4F2A9197B270}">
      <dgm:prSet/>
      <dgm:spPr/>
      <dgm:t>
        <a:bodyPr/>
        <a:lstStyle/>
        <a:p>
          <a:endParaRPr lang="ru-RU"/>
        </a:p>
      </dgm:t>
    </dgm:pt>
    <dgm:pt modelId="{EF569306-ABB1-4936-993A-17D6718F805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исследовательской деятельности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479D6-E814-40EE-862C-1A1914663DB5}" type="parTrans" cxnId="{60AC2FF7-23D7-429A-9F2B-B3E0BE47598E}">
      <dgm:prSet/>
      <dgm:spPr/>
      <dgm:t>
        <a:bodyPr/>
        <a:lstStyle/>
        <a:p>
          <a:endParaRPr lang="ru-RU"/>
        </a:p>
      </dgm:t>
    </dgm:pt>
    <dgm:pt modelId="{61D17F51-71B7-416A-9078-3776EBF0FCC2}" type="sibTrans" cxnId="{60AC2FF7-23D7-429A-9F2B-B3E0BE47598E}">
      <dgm:prSet/>
      <dgm:spPr/>
      <dgm:t>
        <a:bodyPr/>
        <a:lstStyle/>
        <a:p>
          <a:endParaRPr lang="ru-RU"/>
        </a:p>
      </dgm:t>
    </dgm:pt>
    <dgm:pt modelId="{18F12D54-45AB-45B1-A2DC-E343292E0F6E}" type="pres">
      <dgm:prSet presAssocID="{5DA57514-63E5-40A7-A11B-BE5E8CB8950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2777390-8DFC-400F-8827-534C0D5778E1}" type="pres">
      <dgm:prSet presAssocID="{36D15BCB-EA2F-45B1-8619-08F06FEFECFF}" presName="compNode" presStyleCnt="0"/>
      <dgm:spPr/>
    </dgm:pt>
    <dgm:pt modelId="{1AE02572-7021-43D8-84BA-3DF1EF475FA8}" type="pres">
      <dgm:prSet presAssocID="{36D15BCB-EA2F-45B1-8619-08F06FEFECFF}" presName="dummyConnPt" presStyleCnt="0"/>
      <dgm:spPr/>
    </dgm:pt>
    <dgm:pt modelId="{525C7AC4-9E47-403B-B0CB-7B81E2865F53}" type="pres">
      <dgm:prSet presAssocID="{36D15BCB-EA2F-45B1-8619-08F06FEFECFF}" presName="node" presStyleLbl="node1" presStyleIdx="0" presStyleCnt="12" custScaleX="150976" custLinFactNeighborX="4585" custLinFactNeighborY="8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E1D22-224B-4442-AA8F-4212D1B9CBF7}" type="pres">
      <dgm:prSet presAssocID="{650CB5DB-FFBE-45EC-88EE-4787F11FF6CA}" presName="sibTrans" presStyleLbl="bgSibTrans2D1" presStyleIdx="0" presStyleCnt="11"/>
      <dgm:spPr/>
      <dgm:t>
        <a:bodyPr/>
        <a:lstStyle/>
        <a:p>
          <a:endParaRPr lang="ru-RU"/>
        </a:p>
      </dgm:t>
    </dgm:pt>
    <dgm:pt modelId="{3311C7C1-75BA-436C-A3E4-164EC30AD6C5}" type="pres">
      <dgm:prSet presAssocID="{926E1782-A1C4-4D16-BC40-362A7D7F321F}" presName="compNode" presStyleCnt="0"/>
      <dgm:spPr/>
    </dgm:pt>
    <dgm:pt modelId="{99974DFF-17B7-4536-BD04-0DE36B975BB2}" type="pres">
      <dgm:prSet presAssocID="{926E1782-A1C4-4D16-BC40-362A7D7F321F}" presName="dummyConnPt" presStyleCnt="0"/>
      <dgm:spPr/>
    </dgm:pt>
    <dgm:pt modelId="{200ED4AD-0868-495C-8D81-4D47D3264204}" type="pres">
      <dgm:prSet presAssocID="{926E1782-A1C4-4D16-BC40-362A7D7F321F}" presName="node" presStyleLbl="node1" presStyleIdx="1" presStyleCnt="12" custScaleX="152001" custLinFactNeighborX="4597" custLinFactNeighborY="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056FE-D808-4FB4-8D0C-88111517BB56}" type="pres">
      <dgm:prSet presAssocID="{87B66E09-C965-4267-B967-CC280EB6F8E8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126EA366-CA8F-44B3-8531-6C0E0388865E}" type="pres">
      <dgm:prSet presAssocID="{CF70AE3F-BDEC-4618-B2A4-5285E518859F}" presName="compNode" presStyleCnt="0"/>
      <dgm:spPr/>
    </dgm:pt>
    <dgm:pt modelId="{72290363-F6F8-425E-A0B3-5A456D37F506}" type="pres">
      <dgm:prSet presAssocID="{CF70AE3F-BDEC-4618-B2A4-5285E518859F}" presName="dummyConnPt" presStyleCnt="0"/>
      <dgm:spPr/>
    </dgm:pt>
    <dgm:pt modelId="{F744D7F3-CCD1-4E47-8126-191604328336}" type="pres">
      <dgm:prSet presAssocID="{CF70AE3F-BDEC-4618-B2A4-5285E518859F}" presName="node" presStyleLbl="node1" presStyleIdx="2" presStyleCnt="12" custScaleX="15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81A6B-2FE2-44EA-9E93-E5D30C23D4FA}" type="pres">
      <dgm:prSet presAssocID="{B5579A0F-9B81-41A9-AA64-40930FBE85A0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BE1ECDE1-BA68-4F8F-A69E-60BA956AD4A8}" type="pres">
      <dgm:prSet presAssocID="{7A65445E-CB9C-4EC6-B917-C140E0CA68BD}" presName="compNode" presStyleCnt="0"/>
      <dgm:spPr/>
    </dgm:pt>
    <dgm:pt modelId="{0154FA30-5E25-4CE1-AE3F-F8CE689391A4}" type="pres">
      <dgm:prSet presAssocID="{7A65445E-CB9C-4EC6-B917-C140E0CA68BD}" presName="dummyConnPt" presStyleCnt="0"/>
      <dgm:spPr/>
    </dgm:pt>
    <dgm:pt modelId="{BC806DD9-A023-493E-90CB-16F145181BC0}" type="pres">
      <dgm:prSet presAssocID="{7A65445E-CB9C-4EC6-B917-C140E0CA68BD}" presName="node" presStyleLbl="node1" presStyleIdx="3" presStyleCnt="12" custScaleX="15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3B825-6531-4349-A308-5E9493677787}" type="pres">
      <dgm:prSet presAssocID="{4091B175-794C-4809-BC24-C161FB5A2CC2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5C317B03-57A9-4DF4-BB08-4C0EDCC09BAC}" type="pres">
      <dgm:prSet presAssocID="{012C13CC-3022-4F4E-BB6F-866FCDA1DBEB}" presName="compNode" presStyleCnt="0"/>
      <dgm:spPr/>
    </dgm:pt>
    <dgm:pt modelId="{2A6F8796-963E-4A0B-8302-C7063A64A71E}" type="pres">
      <dgm:prSet presAssocID="{012C13CC-3022-4F4E-BB6F-866FCDA1DBEB}" presName="dummyConnPt" presStyleCnt="0"/>
      <dgm:spPr/>
    </dgm:pt>
    <dgm:pt modelId="{9C4C17BF-C9C3-4345-8FE7-9116DF051BED}" type="pres">
      <dgm:prSet presAssocID="{012C13CC-3022-4F4E-BB6F-866FCDA1DBEB}" presName="node" presStyleLbl="node1" presStyleIdx="4" presStyleCnt="12" custScaleX="131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2EB37-A6B5-40CC-8D18-0EEB5A406F0E}" type="pres">
      <dgm:prSet presAssocID="{BFD30089-C3D3-496F-A6E7-3AD6D1BCD8BE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51EB7013-D27A-4E54-A2CC-6D6D4C22946D}" type="pres">
      <dgm:prSet presAssocID="{F365CCB4-BCB5-479F-B234-B8B31A6F5E60}" presName="compNode" presStyleCnt="0"/>
      <dgm:spPr/>
    </dgm:pt>
    <dgm:pt modelId="{1AC2A212-5B1B-4979-80E7-205D17A4013B}" type="pres">
      <dgm:prSet presAssocID="{F365CCB4-BCB5-479F-B234-B8B31A6F5E60}" presName="dummyConnPt" presStyleCnt="0"/>
      <dgm:spPr/>
    </dgm:pt>
    <dgm:pt modelId="{09CA7F09-07FC-47CF-9582-4F59745BAEF9}" type="pres">
      <dgm:prSet presAssocID="{F365CCB4-BCB5-479F-B234-B8B31A6F5E60}" presName="node" presStyleLbl="node1" presStyleIdx="5" presStyleCnt="12" custScaleX="13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7E289-0065-43DA-ABF3-3A5B6207E92A}" type="pres">
      <dgm:prSet presAssocID="{E5A5A49B-6928-4CC0-A7A8-55965C226400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BD89250B-6F30-4C96-A20B-7C3A6A31CB4E}" type="pres">
      <dgm:prSet presAssocID="{03F1845B-07DE-49BA-B7C6-D579F44398C5}" presName="compNode" presStyleCnt="0"/>
      <dgm:spPr/>
    </dgm:pt>
    <dgm:pt modelId="{1DFA25A7-FA4E-471A-9757-08B9242A596B}" type="pres">
      <dgm:prSet presAssocID="{03F1845B-07DE-49BA-B7C6-D579F44398C5}" presName="dummyConnPt" presStyleCnt="0"/>
      <dgm:spPr/>
    </dgm:pt>
    <dgm:pt modelId="{7DC9C5E2-0F68-4D4A-B4B0-BF39CB392C03}" type="pres">
      <dgm:prSet presAssocID="{03F1845B-07DE-49BA-B7C6-D579F44398C5}" presName="node" presStyleLbl="node1" presStyleIdx="6" presStyleCnt="12" custScaleX="13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53374-6988-4D1B-AD07-492D3DC263DE}" type="pres">
      <dgm:prSet presAssocID="{9B246D13-A759-4BB1-829C-ED698ACCA316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B5FFD239-EFFC-4982-9D26-E7346566424B}" type="pres">
      <dgm:prSet presAssocID="{45E5029C-623C-4E3C-ABEA-CED3B8B826A1}" presName="compNode" presStyleCnt="0"/>
      <dgm:spPr/>
    </dgm:pt>
    <dgm:pt modelId="{0AADA5A0-20F0-4DF7-916B-4B040FAA6300}" type="pres">
      <dgm:prSet presAssocID="{45E5029C-623C-4E3C-ABEA-CED3B8B826A1}" presName="dummyConnPt" presStyleCnt="0"/>
      <dgm:spPr/>
    </dgm:pt>
    <dgm:pt modelId="{B5BC0BCF-E4AE-45C6-B416-34813B3A0E0A}" type="pres">
      <dgm:prSet presAssocID="{45E5029C-623C-4E3C-ABEA-CED3B8B826A1}" presName="node" presStyleLbl="node1" presStyleIdx="7" presStyleCnt="12" custScaleX="125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FEEAC-10AB-42A1-BE2E-5ECB609BBF0C}" type="pres">
      <dgm:prSet presAssocID="{57EC4639-A7FD-44C0-B491-86FCD5AE1BB8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1B7BD950-8167-4987-B239-BFB3FBFD45BB}" type="pres">
      <dgm:prSet presAssocID="{586BA7E1-BF73-4E66-BDE3-08261034367D}" presName="compNode" presStyleCnt="0"/>
      <dgm:spPr/>
    </dgm:pt>
    <dgm:pt modelId="{BAFDA9DA-BF7B-44BA-8098-67A3F0FA8122}" type="pres">
      <dgm:prSet presAssocID="{586BA7E1-BF73-4E66-BDE3-08261034367D}" presName="dummyConnPt" presStyleCnt="0"/>
      <dgm:spPr/>
    </dgm:pt>
    <dgm:pt modelId="{CDD1219C-690D-4A6D-BC86-351A96C9D17A}" type="pres">
      <dgm:prSet presAssocID="{586BA7E1-BF73-4E66-BDE3-08261034367D}" presName="node" presStyleLbl="node1" presStyleIdx="8" presStyleCnt="12" custScaleX="13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7E7D-D213-4998-923E-6F52C1CA5908}" type="pres">
      <dgm:prSet presAssocID="{1AD450F5-1522-4202-8180-282E4964CB3F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CC375433-4B01-419D-B80B-342C341AE299}" type="pres">
      <dgm:prSet presAssocID="{55892FE4-7E0F-48C8-8EF0-36ACADAA228F}" presName="compNode" presStyleCnt="0"/>
      <dgm:spPr/>
    </dgm:pt>
    <dgm:pt modelId="{09D13989-F0EE-4BEC-BDE5-7082705808CF}" type="pres">
      <dgm:prSet presAssocID="{55892FE4-7E0F-48C8-8EF0-36ACADAA228F}" presName="dummyConnPt" presStyleCnt="0"/>
      <dgm:spPr/>
    </dgm:pt>
    <dgm:pt modelId="{73A4A3F2-0DF4-4DD5-A030-64C5B7A75469}" type="pres">
      <dgm:prSet presAssocID="{55892FE4-7E0F-48C8-8EF0-36ACADAA228F}" presName="node" presStyleLbl="node1" presStyleIdx="9" presStyleCnt="12" custScaleX="132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37AF9-5AB4-4380-9279-D7BFF454C844}" type="pres">
      <dgm:prSet presAssocID="{9EB19598-2624-4EA6-82B5-413B8AF755CA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F654259F-40A1-4071-9780-F08BC1E7972B}" type="pres">
      <dgm:prSet presAssocID="{B9D96B48-96B5-4B40-A962-615EC024A417}" presName="compNode" presStyleCnt="0"/>
      <dgm:spPr/>
    </dgm:pt>
    <dgm:pt modelId="{EEFBDFA6-46FF-4BD6-A1D4-F983483962CC}" type="pres">
      <dgm:prSet presAssocID="{B9D96B48-96B5-4B40-A962-615EC024A417}" presName="dummyConnPt" presStyleCnt="0"/>
      <dgm:spPr/>
    </dgm:pt>
    <dgm:pt modelId="{90D1FCBE-650C-473C-AE41-3DAA6BFE18BF}" type="pres">
      <dgm:prSet presAssocID="{B9D96B48-96B5-4B40-A962-615EC024A417}" presName="node" presStyleLbl="node1" presStyleIdx="10" presStyleCnt="12" custScaleX="132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7F18D-1459-4DBD-B80B-D26FFBE85BCA}" type="pres">
      <dgm:prSet presAssocID="{3267D228-ECEA-4A94-AF15-E230597B141B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3D328E40-89BB-43CF-BEB0-AB229C44073C}" type="pres">
      <dgm:prSet presAssocID="{EF569306-ABB1-4936-993A-17D6718F8052}" presName="compNode" presStyleCnt="0"/>
      <dgm:spPr/>
    </dgm:pt>
    <dgm:pt modelId="{8A47E342-9F7E-43DF-82F1-622340EBDBD6}" type="pres">
      <dgm:prSet presAssocID="{EF569306-ABB1-4936-993A-17D6718F8052}" presName="dummyConnPt" presStyleCnt="0"/>
      <dgm:spPr/>
    </dgm:pt>
    <dgm:pt modelId="{D7052A35-DF94-4B6E-A0AD-EEE218AA18FA}" type="pres">
      <dgm:prSet presAssocID="{EF569306-ABB1-4936-993A-17D6718F8052}" presName="node" presStyleLbl="node1" presStyleIdx="11" presStyleCnt="12" custScaleX="132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5086E-A05D-4137-A854-20C03A7E6A2A}" type="presOf" srcId="{3267D228-ECEA-4A94-AF15-E230597B141B}" destId="{D077F18D-1459-4DBD-B80B-D26FFBE85BCA}" srcOrd="0" destOrd="0" presId="urn:microsoft.com/office/officeart/2005/8/layout/bProcess4"/>
    <dgm:cxn modelId="{EE14B4C5-833D-4A2B-A208-845E18614D2E}" type="presOf" srcId="{EF569306-ABB1-4936-993A-17D6718F8052}" destId="{D7052A35-DF94-4B6E-A0AD-EEE218AA18FA}" srcOrd="0" destOrd="0" presId="urn:microsoft.com/office/officeart/2005/8/layout/bProcess4"/>
    <dgm:cxn modelId="{EACD4107-6F41-40B9-B106-D9C8279B4BC9}" type="presOf" srcId="{87B66E09-C965-4267-B967-CC280EB6F8E8}" destId="{597056FE-D808-4FB4-8D0C-88111517BB56}" srcOrd="0" destOrd="0" presId="urn:microsoft.com/office/officeart/2005/8/layout/bProcess4"/>
    <dgm:cxn modelId="{CF77928F-352E-4C85-8B66-B0B75F00258C}" srcId="{5DA57514-63E5-40A7-A11B-BE5E8CB89503}" destId="{012C13CC-3022-4F4E-BB6F-866FCDA1DBEB}" srcOrd="4" destOrd="0" parTransId="{6EE7C8CE-BC91-4CBA-8FF9-D416E7BD159A}" sibTransId="{BFD30089-C3D3-496F-A6E7-3AD6D1BCD8BE}"/>
    <dgm:cxn modelId="{E43A917A-12D3-4BB6-9402-6CB69D5F933F}" type="presOf" srcId="{650CB5DB-FFBE-45EC-88EE-4787F11FF6CA}" destId="{F66E1D22-224B-4442-AA8F-4212D1B9CBF7}" srcOrd="0" destOrd="0" presId="urn:microsoft.com/office/officeart/2005/8/layout/bProcess4"/>
    <dgm:cxn modelId="{302909F1-2C66-4773-8950-AF3DCE1B1F20}" srcId="{5DA57514-63E5-40A7-A11B-BE5E8CB89503}" destId="{55892FE4-7E0F-48C8-8EF0-36ACADAA228F}" srcOrd="9" destOrd="0" parTransId="{80BB656F-FD07-4ECE-AFC4-E1078D6AC046}" sibTransId="{9EB19598-2624-4EA6-82B5-413B8AF755CA}"/>
    <dgm:cxn modelId="{740A1A86-4E32-438D-A4C8-843C239671CA}" type="presOf" srcId="{57EC4639-A7FD-44C0-B491-86FCD5AE1BB8}" destId="{EE1FEEAC-10AB-42A1-BE2E-5ECB609BBF0C}" srcOrd="0" destOrd="0" presId="urn:microsoft.com/office/officeart/2005/8/layout/bProcess4"/>
    <dgm:cxn modelId="{7601C909-242C-422C-B0EE-D5A4CEC1D589}" srcId="{5DA57514-63E5-40A7-A11B-BE5E8CB89503}" destId="{03F1845B-07DE-49BA-B7C6-D579F44398C5}" srcOrd="6" destOrd="0" parTransId="{37340D4D-61A7-4CDB-A64F-D1A9640AD017}" sibTransId="{9B246D13-A759-4BB1-829C-ED698ACCA316}"/>
    <dgm:cxn modelId="{A1D323A1-1B7C-4214-9237-4F2A9197B270}" srcId="{5DA57514-63E5-40A7-A11B-BE5E8CB89503}" destId="{B9D96B48-96B5-4B40-A962-615EC024A417}" srcOrd="10" destOrd="0" parTransId="{692E09D3-3A14-4BC6-B130-DDD1CA2A74DA}" sibTransId="{3267D228-ECEA-4A94-AF15-E230597B141B}"/>
    <dgm:cxn modelId="{44451B22-ACEF-4EAC-8348-BA91206F0DDB}" type="presOf" srcId="{36D15BCB-EA2F-45B1-8619-08F06FEFECFF}" destId="{525C7AC4-9E47-403B-B0CB-7B81E2865F53}" srcOrd="0" destOrd="0" presId="urn:microsoft.com/office/officeart/2005/8/layout/bProcess4"/>
    <dgm:cxn modelId="{661D6F55-6D95-40D5-8DA0-98185267CB74}" type="presOf" srcId="{012C13CC-3022-4F4E-BB6F-866FCDA1DBEB}" destId="{9C4C17BF-C9C3-4345-8FE7-9116DF051BED}" srcOrd="0" destOrd="0" presId="urn:microsoft.com/office/officeart/2005/8/layout/bProcess4"/>
    <dgm:cxn modelId="{8FF20752-CBE6-4955-B7C6-ECE7FE97A34C}" srcId="{5DA57514-63E5-40A7-A11B-BE5E8CB89503}" destId="{586BA7E1-BF73-4E66-BDE3-08261034367D}" srcOrd="8" destOrd="0" parTransId="{FC439413-137C-401D-8D4F-2B9226389AC8}" sibTransId="{1AD450F5-1522-4202-8180-282E4964CB3F}"/>
    <dgm:cxn modelId="{062A1C82-A362-413A-B576-AD5774AC0194}" type="presOf" srcId="{4091B175-794C-4809-BC24-C161FB5A2CC2}" destId="{C443B825-6531-4349-A308-5E9493677787}" srcOrd="0" destOrd="0" presId="urn:microsoft.com/office/officeart/2005/8/layout/bProcess4"/>
    <dgm:cxn modelId="{0AC05E52-23D5-432D-9111-E5BEAEC64535}" type="presOf" srcId="{03F1845B-07DE-49BA-B7C6-D579F44398C5}" destId="{7DC9C5E2-0F68-4D4A-B4B0-BF39CB392C03}" srcOrd="0" destOrd="0" presId="urn:microsoft.com/office/officeart/2005/8/layout/bProcess4"/>
    <dgm:cxn modelId="{98750206-6E16-4D13-8AC8-8D4C8D0405B0}" srcId="{5DA57514-63E5-40A7-A11B-BE5E8CB89503}" destId="{926E1782-A1C4-4D16-BC40-362A7D7F321F}" srcOrd="1" destOrd="0" parTransId="{18F1B763-C150-4E7D-9CCF-438713A21488}" sibTransId="{87B66E09-C965-4267-B967-CC280EB6F8E8}"/>
    <dgm:cxn modelId="{BF2CC989-9556-4843-A154-726947B6FD14}" srcId="{5DA57514-63E5-40A7-A11B-BE5E8CB89503}" destId="{F365CCB4-BCB5-479F-B234-B8B31A6F5E60}" srcOrd="5" destOrd="0" parTransId="{974A358C-6437-40F0-9133-C02279C58924}" sibTransId="{E5A5A49B-6928-4CC0-A7A8-55965C226400}"/>
    <dgm:cxn modelId="{60AC2FF7-23D7-429A-9F2B-B3E0BE47598E}" srcId="{5DA57514-63E5-40A7-A11B-BE5E8CB89503}" destId="{EF569306-ABB1-4936-993A-17D6718F8052}" srcOrd="11" destOrd="0" parTransId="{1FF479D6-E814-40EE-862C-1A1914663DB5}" sibTransId="{61D17F51-71B7-416A-9078-3776EBF0FCC2}"/>
    <dgm:cxn modelId="{80D4B2CA-7F32-4CCB-925B-21EC04EC396E}" type="presOf" srcId="{F365CCB4-BCB5-479F-B234-B8B31A6F5E60}" destId="{09CA7F09-07FC-47CF-9582-4F59745BAEF9}" srcOrd="0" destOrd="0" presId="urn:microsoft.com/office/officeart/2005/8/layout/bProcess4"/>
    <dgm:cxn modelId="{4DA3562E-4D89-4301-B402-01AE19AC249E}" srcId="{5DA57514-63E5-40A7-A11B-BE5E8CB89503}" destId="{36D15BCB-EA2F-45B1-8619-08F06FEFECFF}" srcOrd="0" destOrd="0" parTransId="{486F9A69-77FE-43AF-805B-929ADA1B0D3E}" sibTransId="{650CB5DB-FFBE-45EC-88EE-4787F11FF6CA}"/>
    <dgm:cxn modelId="{66675B4E-D7DF-43C5-8B4A-57F3A9064914}" type="presOf" srcId="{CF70AE3F-BDEC-4618-B2A4-5285E518859F}" destId="{F744D7F3-CCD1-4E47-8126-191604328336}" srcOrd="0" destOrd="0" presId="urn:microsoft.com/office/officeart/2005/8/layout/bProcess4"/>
    <dgm:cxn modelId="{9F1751F6-398C-4662-A3EA-E86A4C39DBCD}" type="presOf" srcId="{9EB19598-2624-4EA6-82B5-413B8AF755CA}" destId="{45A37AF9-5AB4-4380-9279-D7BFF454C844}" srcOrd="0" destOrd="0" presId="urn:microsoft.com/office/officeart/2005/8/layout/bProcess4"/>
    <dgm:cxn modelId="{019BB009-6CBB-4A70-8A9A-8ECCD76602C1}" srcId="{5DA57514-63E5-40A7-A11B-BE5E8CB89503}" destId="{45E5029C-623C-4E3C-ABEA-CED3B8B826A1}" srcOrd="7" destOrd="0" parTransId="{939163DC-B4FD-49FB-954C-6F79CF3FB292}" sibTransId="{57EC4639-A7FD-44C0-B491-86FCD5AE1BB8}"/>
    <dgm:cxn modelId="{B86CA952-0100-46EC-9EEE-624F985CED4A}" type="presOf" srcId="{9B246D13-A759-4BB1-829C-ED698ACCA316}" destId="{02E53374-6988-4D1B-AD07-492D3DC263DE}" srcOrd="0" destOrd="0" presId="urn:microsoft.com/office/officeart/2005/8/layout/bProcess4"/>
    <dgm:cxn modelId="{DFD4FB51-1A7E-4910-8742-85EA8FDF0D0A}" type="presOf" srcId="{BFD30089-C3D3-496F-A6E7-3AD6D1BCD8BE}" destId="{D5A2EB37-A6B5-40CC-8D18-0EEB5A406F0E}" srcOrd="0" destOrd="0" presId="urn:microsoft.com/office/officeart/2005/8/layout/bProcess4"/>
    <dgm:cxn modelId="{F433DCEF-26C5-4716-8147-7BAF4EFC0E21}" type="presOf" srcId="{B5579A0F-9B81-41A9-AA64-40930FBE85A0}" destId="{60E81A6B-2FE2-44EA-9E93-E5D30C23D4FA}" srcOrd="0" destOrd="0" presId="urn:microsoft.com/office/officeart/2005/8/layout/bProcess4"/>
    <dgm:cxn modelId="{04DF37FD-F74A-467D-9A47-AF6131594597}" srcId="{5DA57514-63E5-40A7-A11B-BE5E8CB89503}" destId="{7A65445E-CB9C-4EC6-B917-C140E0CA68BD}" srcOrd="3" destOrd="0" parTransId="{25901194-7BC4-4D8F-940E-26FCD6CB1019}" sibTransId="{4091B175-794C-4809-BC24-C161FB5A2CC2}"/>
    <dgm:cxn modelId="{104D0BF5-28F0-46EC-AA2E-C6498B0E0662}" type="presOf" srcId="{7A65445E-CB9C-4EC6-B917-C140E0CA68BD}" destId="{BC806DD9-A023-493E-90CB-16F145181BC0}" srcOrd="0" destOrd="0" presId="urn:microsoft.com/office/officeart/2005/8/layout/bProcess4"/>
    <dgm:cxn modelId="{3C6A915B-58D3-4B05-B07B-9ED12C246E37}" type="presOf" srcId="{B9D96B48-96B5-4B40-A962-615EC024A417}" destId="{90D1FCBE-650C-473C-AE41-3DAA6BFE18BF}" srcOrd="0" destOrd="0" presId="urn:microsoft.com/office/officeart/2005/8/layout/bProcess4"/>
    <dgm:cxn modelId="{E96A8BB3-0BFC-49C6-BF03-F74D9968C904}" srcId="{5DA57514-63E5-40A7-A11B-BE5E8CB89503}" destId="{CF70AE3F-BDEC-4618-B2A4-5285E518859F}" srcOrd="2" destOrd="0" parTransId="{98675A84-A01E-4F23-86F9-FE9B24D4C0CD}" sibTransId="{B5579A0F-9B81-41A9-AA64-40930FBE85A0}"/>
    <dgm:cxn modelId="{B0076C04-A956-490E-98A3-AFB97EB60450}" type="presOf" srcId="{E5A5A49B-6928-4CC0-A7A8-55965C226400}" destId="{4917E289-0065-43DA-ABF3-3A5B6207E92A}" srcOrd="0" destOrd="0" presId="urn:microsoft.com/office/officeart/2005/8/layout/bProcess4"/>
    <dgm:cxn modelId="{0FBE32B2-B267-48E3-9038-3EF6EA2F745F}" type="presOf" srcId="{1AD450F5-1522-4202-8180-282E4964CB3F}" destId="{D8417E7D-D213-4998-923E-6F52C1CA5908}" srcOrd="0" destOrd="0" presId="urn:microsoft.com/office/officeart/2005/8/layout/bProcess4"/>
    <dgm:cxn modelId="{29651263-3250-43C7-ABDB-DCD497A28407}" type="presOf" srcId="{45E5029C-623C-4E3C-ABEA-CED3B8B826A1}" destId="{B5BC0BCF-E4AE-45C6-B416-34813B3A0E0A}" srcOrd="0" destOrd="0" presId="urn:microsoft.com/office/officeart/2005/8/layout/bProcess4"/>
    <dgm:cxn modelId="{9D1901AE-97CB-4057-9880-D1E8F44DDCD3}" type="presOf" srcId="{926E1782-A1C4-4D16-BC40-362A7D7F321F}" destId="{200ED4AD-0868-495C-8D81-4D47D3264204}" srcOrd="0" destOrd="0" presId="urn:microsoft.com/office/officeart/2005/8/layout/bProcess4"/>
    <dgm:cxn modelId="{97AE8EBD-7D68-4C99-AA02-14C09AE38F6C}" type="presOf" srcId="{55892FE4-7E0F-48C8-8EF0-36ACADAA228F}" destId="{73A4A3F2-0DF4-4DD5-A030-64C5B7A75469}" srcOrd="0" destOrd="0" presId="urn:microsoft.com/office/officeart/2005/8/layout/bProcess4"/>
    <dgm:cxn modelId="{5DA0E64C-C44E-4907-9ADE-64CAE92C6CA5}" type="presOf" srcId="{5DA57514-63E5-40A7-A11B-BE5E8CB89503}" destId="{18F12D54-45AB-45B1-A2DC-E343292E0F6E}" srcOrd="0" destOrd="0" presId="urn:microsoft.com/office/officeart/2005/8/layout/bProcess4"/>
    <dgm:cxn modelId="{EDB197E0-C00C-4161-95CC-6DFA9F743AE0}" type="presOf" srcId="{586BA7E1-BF73-4E66-BDE3-08261034367D}" destId="{CDD1219C-690D-4A6D-BC86-351A96C9D17A}" srcOrd="0" destOrd="0" presId="urn:microsoft.com/office/officeart/2005/8/layout/bProcess4"/>
    <dgm:cxn modelId="{F35D2529-C84D-40A5-90B9-274151696D2F}" type="presParOf" srcId="{18F12D54-45AB-45B1-A2DC-E343292E0F6E}" destId="{E2777390-8DFC-400F-8827-534C0D5778E1}" srcOrd="0" destOrd="0" presId="urn:microsoft.com/office/officeart/2005/8/layout/bProcess4"/>
    <dgm:cxn modelId="{73E0DDD9-CF5F-4FC8-B09D-B8A78EB2B3C0}" type="presParOf" srcId="{E2777390-8DFC-400F-8827-534C0D5778E1}" destId="{1AE02572-7021-43D8-84BA-3DF1EF475FA8}" srcOrd="0" destOrd="0" presId="urn:microsoft.com/office/officeart/2005/8/layout/bProcess4"/>
    <dgm:cxn modelId="{ECA025CB-F59C-41CE-80C0-A51365619A84}" type="presParOf" srcId="{E2777390-8DFC-400F-8827-534C0D5778E1}" destId="{525C7AC4-9E47-403B-B0CB-7B81E2865F53}" srcOrd="1" destOrd="0" presId="urn:microsoft.com/office/officeart/2005/8/layout/bProcess4"/>
    <dgm:cxn modelId="{3D6AA4FB-5F15-4CF6-A7FF-633F087BD212}" type="presParOf" srcId="{18F12D54-45AB-45B1-A2DC-E343292E0F6E}" destId="{F66E1D22-224B-4442-AA8F-4212D1B9CBF7}" srcOrd="1" destOrd="0" presId="urn:microsoft.com/office/officeart/2005/8/layout/bProcess4"/>
    <dgm:cxn modelId="{0EB42737-5DE9-4A13-9AD9-5AB814C97994}" type="presParOf" srcId="{18F12D54-45AB-45B1-A2DC-E343292E0F6E}" destId="{3311C7C1-75BA-436C-A3E4-164EC30AD6C5}" srcOrd="2" destOrd="0" presId="urn:microsoft.com/office/officeart/2005/8/layout/bProcess4"/>
    <dgm:cxn modelId="{423F652A-5F8B-4AF4-895E-A2DAAB07C3E0}" type="presParOf" srcId="{3311C7C1-75BA-436C-A3E4-164EC30AD6C5}" destId="{99974DFF-17B7-4536-BD04-0DE36B975BB2}" srcOrd="0" destOrd="0" presId="urn:microsoft.com/office/officeart/2005/8/layout/bProcess4"/>
    <dgm:cxn modelId="{58ED7625-881F-4A92-B2D2-760216340EED}" type="presParOf" srcId="{3311C7C1-75BA-436C-A3E4-164EC30AD6C5}" destId="{200ED4AD-0868-495C-8D81-4D47D3264204}" srcOrd="1" destOrd="0" presId="urn:microsoft.com/office/officeart/2005/8/layout/bProcess4"/>
    <dgm:cxn modelId="{7E572EF9-24CD-45EE-BDBD-E3075025EAFE}" type="presParOf" srcId="{18F12D54-45AB-45B1-A2DC-E343292E0F6E}" destId="{597056FE-D808-4FB4-8D0C-88111517BB56}" srcOrd="3" destOrd="0" presId="urn:microsoft.com/office/officeart/2005/8/layout/bProcess4"/>
    <dgm:cxn modelId="{BF64F0B9-4B5A-44BD-8D69-0830B32E7E5C}" type="presParOf" srcId="{18F12D54-45AB-45B1-A2DC-E343292E0F6E}" destId="{126EA366-CA8F-44B3-8531-6C0E0388865E}" srcOrd="4" destOrd="0" presId="urn:microsoft.com/office/officeart/2005/8/layout/bProcess4"/>
    <dgm:cxn modelId="{52ABC910-07A7-4A82-8D09-0845E8EB626E}" type="presParOf" srcId="{126EA366-CA8F-44B3-8531-6C0E0388865E}" destId="{72290363-F6F8-425E-A0B3-5A456D37F506}" srcOrd="0" destOrd="0" presId="urn:microsoft.com/office/officeart/2005/8/layout/bProcess4"/>
    <dgm:cxn modelId="{9191617E-435E-492E-A947-CB4FDE6209D9}" type="presParOf" srcId="{126EA366-CA8F-44B3-8531-6C0E0388865E}" destId="{F744D7F3-CCD1-4E47-8126-191604328336}" srcOrd="1" destOrd="0" presId="urn:microsoft.com/office/officeart/2005/8/layout/bProcess4"/>
    <dgm:cxn modelId="{4A7C6A4F-4986-48CC-953C-B4897849AF32}" type="presParOf" srcId="{18F12D54-45AB-45B1-A2DC-E343292E0F6E}" destId="{60E81A6B-2FE2-44EA-9E93-E5D30C23D4FA}" srcOrd="5" destOrd="0" presId="urn:microsoft.com/office/officeart/2005/8/layout/bProcess4"/>
    <dgm:cxn modelId="{E5E1D26A-84A0-4388-B70F-2057060F3D59}" type="presParOf" srcId="{18F12D54-45AB-45B1-A2DC-E343292E0F6E}" destId="{BE1ECDE1-BA68-4F8F-A69E-60BA956AD4A8}" srcOrd="6" destOrd="0" presId="urn:microsoft.com/office/officeart/2005/8/layout/bProcess4"/>
    <dgm:cxn modelId="{75CE765B-E9C3-42BC-ACC3-4E87BF1B4A77}" type="presParOf" srcId="{BE1ECDE1-BA68-4F8F-A69E-60BA956AD4A8}" destId="{0154FA30-5E25-4CE1-AE3F-F8CE689391A4}" srcOrd="0" destOrd="0" presId="urn:microsoft.com/office/officeart/2005/8/layout/bProcess4"/>
    <dgm:cxn modelId="{B1E2B75E-5D5B-4100-9CD0-C896C27D52DE}" type="presParOf" srcId="{BE1ECDE1-BA68-4F8F-A69E-60BA956AD4A8}" destId="{BC806DD9-A023-493E-90CB-16F145181BC0}" srcOrd="1" destOrd="0" presId="urn:microsoft.com/office/officeart/2005/8/layout/bProcess4"/>
    <dgm:cxn modelId="{C798EC9A-71C9-4159-A5AF-B85724B34306}" type="presParOf" srcId="{18F12D54-45AB-45B1-A2DC-E343292E0F6E}" destId="{C443B825-6531-4349-A308-5E9493677787}" srcOrd="7" destOrd="0" presId="urn:microsoft.com/office/officeart/2005/8/layout/bProcess4"/>
    <dgm:cxn modelId="{2097A82E-3696-4873-99C9-B69C48E3B443}" type="presParOf" srcId="{18F12D54-45AB-45B1-A2DC-E343292E0F6E}" destId="{5C317B03-57A9-4DF4-BB08-4C0EDCC09BAC}" srcOrd="8" destOrd="0" presId="urn:microsoft.com/office/officeart/2005/8/layout/bProcess4"/>
    <dgm:cxn modelId="{0595BA25-B60A-454C-B9ED-2794585C1509}" type="presParOf" srcId="{5C317B03-57A9-4DF4-BB08-4C0EDCC09BAC}" destId="{2A6F8796-963E-4A0B-8302-C7063A64A71E}" srcOrd="0" destOrd="0" presId="urn:microsoft.com/office/officeart/2005/8/layout/bProcess4"/>
    <dgm:cxn modelId="{3A735856-2AF0-44EE-B3B9-F0501878995D}" type="presParOf" srcId="{5C317B03-57A9-4DF4-BB08-4C0EDCC09BAC}" destId="{9C4C17BF-C9C3-4345-8FE7-9116DF051BED}" srcOrd="1" destOrd="0" presId="urn:microsoft.com/office/officeart/2005/8/layout/bProcess4"/>
    <dgm:cxn modelId="{5E57AB6C-6F11-4A26-BE50-29631DEED877}" type="presParOf" srcId="{18F12D54-45AB-45B1-A2DC-E343292E0F6E}" destId="{D5A2EB37-A6B5-40CC-8D18-0EEB5A406F0E}" srcOrd="9" destOrd="0" presId="urn:microsoft.com/office/officeart/2005/8/layout/bProcess4"/>
    <dgm:cxn modelId="{863C2C86-2FD1-4155-861E-21806FE1942D}" type="presParOf" srcId="{18F12D54-45AB-45B1-A2DC-E343292E0F6E}" destId="{51EB7013-D27A-4E54-A2CC-6D6D4C22946D}" srcOrd="10" destOrd="0" presId="urn:microsoft.com/office/officeart/2005/8/layout/bProcess4"/>
    <dgm:cxn modelId="{90F06FBF-342D-4942-9FE6-A4F702510BCD}" type="presParOf" srcId="{51EB7013-D27A-4E54-A2CC-6D6D4C22946D}" destId="{1AC2A212-5B1B-4979-80E7-205D17A4013B}" srcOrd="0" destOrd="0" presId="urn:microsoft.com/office/officeart/2005/8/layout/bProcess4"/>
    <dgm:cxn modelId="{FCA5F36F-E524-4868-BA15-D89CDE2BE59D}" type="presParOf" srcId="{51EB7013-D27A-4E54-A2CC-6D6D4C22946D}" destId="{09CA7F09-07FC-47CF-9582-4F59745BAEF9}" srcOrd="1" destOrd="0" presId="urn:microsoft.com/office/officeart/2005/8/layout/bProcess4"/>
    <dgm:cxn modelId="{0CA3E0F9-71B7-4AA7-9196-90B71178BC35}" type="presParOf" srcId="{18F12D54-45AB-45B1-A2DC-E343292E0F6E}" destId="{4917E289-0065-43DA-ABF3-3A5B6207E92A}" srcOrd="11" destOrd="0" presId="urn:microsoft.com/office/officeart/2005/8/layout/bProcess4"/>
    <dgm:cxn modelId="{13C4C1C4-B1CC-42DF-8E42-D69C52967946}" type="presParOf" srcId="{18F12D54-45AB-45B1-A2DC-E343292E0F6E}" destId="{BD89250B-6F30-4C96-A20B-7C3A6A31CB4E}" srcOrd="12" destOrd="0" presId="urn:microsoft.com/office/officeart/2005/8/layout/bProcess4"/>
    <dgm:cxn modelId="{D76B4181-83A5-457A-AFDC-41702206A040}" type="presParOf" srcId="{BD89250B-6F30-4C96-A20B-7C3A6A31CB4E}" destId="{1DFA25A7-FA4E-471A-9757-08B9242A596B}" srcOrd="0" destOrd="0" presId="urn:microsoft.com/office/officeart/2005/8/layout/bProcess4"/>
    <dgm:cxn modelId="{849EC2A6-76DD-4C4A-8292-37C0A6E5A534}" type="presParOf" srcId="{BD89250B-6F30-4C96-A20B-7C3A6A31CB4E}" destId="{7DC9C5E2-0F68-4D4A-B4B0-BF39CB392C03}" srcOrd="1" destOrd="0" presId="urn:microsoft.com/office/officeart/2005/8/layout/bProcess4"/>
    <dgm:cxn modelId="{4166DE95-CA4F-4A35-84DF-326C8A97039F}" type="presParOf" srcId="{18F12D54-45AB-45B1-A2DC-E343292E0F6E}" destId="{02E53374-6988-4D1B-AD07-492D3DC263DE}" srcOrd="13" destOrd="0" presId="urn:microsoft.com/office/officeart/2005/8/layout/bProcess4"/>
    <dgm:cxn modelId="{4864DEEF-61B5-4F28-A26E-04208935459C}" type="presParOf" srcId="{18F12D54-45AB-45B1-A2DC-E343292E0F6E}" destId="{B5FFD239-EFFC-4982-9D26-E7346566424B}" srcOrd="14" destOrd="0" presId="urn:microsoft.com/office/officeart/2005/8/layout/bProcess4"/>
    <dgm:cxn modelId="{AEED1DAF-11B8-482E-809D-B7A6AB477397}" type="presParOf" srcId="{B5FFD239-EFFC-4982-9D26-E7346566424B}" destId="{0AADA5A0-20F0-4DF7-916B-4B040FAA6300}" srcOrd="0" destOrd="0" presId="urn:microsoft.com/office/officeart/2005/8/layout/bProcess4"/>
    <dgm:cxn modelId="{665D0BBE-775C-47B0-934C-68026AA11486}" type="presParOf" srcId="{B5FFD239-EFFC-4982-9D26-E7346566424B}" destId="{B5BC0BCF-E4AE-45C6-B416-34813B3A0E0A}" srcOrd="1" destOrd="0" presId="urn:microsoft.com/office/officeart/2005/8/layout/bProcess4"/>
    <dgm:cxn modelId="{4DB1A7F5-8426-4EC5-90A9-61DDA81D9903}" type="presParOf" srcId="{18F12D54-45AB-45B1-A2DC-E343292E0F6E}" destId="{EE1FEEAC-10AB-42A1-BE2E-5ECB609BBF0C}" srcOrd="15" destOrd="0" presId="urn:microsoft.com/office/officeart/2005/8/layout/bProcess4"/>
    <dgm:cxn modelId="{5BE8A62A-CBF6-4FF9-A5EF-5A88E93236A1}" type="presParOf" srcId="{18F12D54-45AB-45B1-A2DC-E343292E0F6E}" destId="{1B7BD950-8167-4987-B239-BFB3FBFD45BB}" srcOrd="16" destOrd="0" presId="urn:microsoft.com/office/officeart/2005/8/layout/bProcess4"/>
    <dgm:cxn modelId="{8A560DD7-59D6-4CF4-91A7-0AAEF847911F}" type="presParOf" srcId="{1B7BD950-8167-4987-B239-BFB3FBFD45BB}" destId="{BAFDA9DA-BF7B-44BA-8098-67A3F0FA8122}" srcOrd="0" destOrd="0" presId="urn:microsoft.com/office/officeart/2005/8/layout/bProcess4"/>
    <dgm:cxn modelId="{643CE4B5-6DB8-46E4-84B0-13E45DEBEDB1}" type="presParOf" srcId="{1B7BD950-8167-4987-B239-BFB3FBFD45BB}" destId="{CDD1219C-690D-4A6D-BC86-351A96C9D17A}" srcOrd="1" destOrd="0" presId="urn:microsoft.com/office/officeart/2005/8/layout/bProcess4"/>
    <dgm:cxn modelId="{2EB42DF8-9EA6-4F3A-A10B-C2B970DA9942}" type="presParOf" srcId="{18F12D54-45AB-45B1-A2DC-E343292E0F6E}" destId="{D8417E7D-D213-4998-923E-6F52C1CA5908}" srcOrd="17" destOrd="0" presId="urn:microsoft.com/office/officeart/2005/8/layout/bProcess4"/>
    <dgm:cxn modelId="{90D0E1DD-4456-460D-8252-102198127DE2}" type="presParOf" srcId="{18F12D54-45AB-45B1-A2DC-E343292E0F6E}" destId="{CC375433-4B01-419D-B80B-342C341AE299}" srcOrd="18" destOrd="0" presId="urn:microsoft.com/office/officeart/2005/8/layout/bProcess4"/>
    <dgm:cxn modelId="{678A6CB5-D12D-4DCF-8A53-DFA1A86C5E09}" type="presParOf" srcId="{CC375433-4B01-419D-B80B-342C341AE299}" destId="{09D13989-F0EE-4BEC-BDE5-7082705808CF}" srcOrd="0" destOrd="0" presId="urn:microsoft.com/office/officeart/2005/8/layout/bProcess4"/>
    <dgm:cxn modelId="{F1D8592B-9966-4CAB-A474-9911BB124C7C}" type="presParOf" srcId="{CC375433-4B01-419D-B80B-342C341AE299}" destId="{73A4A3F2-0DF4-4DD5-A030-64C5B7A75469}" srcOrd="1" destOrd="0" presId="urn:microsoft.com/office/officeart/2005/8/layout/bProcess4"/>
    <dgm:cxn modelId="{CE1F98C3-FEF9-4E3F-A937-CBB59C07FAB9}" type="presParOf" srcId="{18F12D54-45AB-45B1-A2DC-E343292E0F6E}" destId="{45A37AF9-5AB4-4380-9279-D7BFF454C844}" srcOrd="19" destOrd="0" presId="urn:microsoft.com/office/officeart/2005/8/layout/bProcess4"/>
    <dgm:cxn modelId="{8634F9FC-A03D-4564-8AC3-8345D02769E5}" type="presParOf" srcId="{18F12D54-45AB-45B1-A2DC-E343292E0F6E}" destId="{F654259F-40A1-4071-9780-F08BC1E7972B}" srcOrd="20" destOrd="0" presId="urn:microsoft.com/office/officeart/2005/8/layout/bProcess4"/>
    <dgm:cxn modelId="{1DD8C9F0-A353-4EDC-867E-E84D73394A60}" type="presParOf" srcId="{F654259F-40A1-4071-9780-F08BC1E7972B}" destId="{EEFBDFA6-46FF-4BD6-A1D4-F983483962CC}" srcOrd="0" destOrd="0" presId="urn:microsoft.com/office/officeart/2005/8/layout/bProcess4"/>
    <dgm:cxn modelId="{6CA8894E-52DA-4AFE-A737-BAF620689E0A}" type="presParOf" srcId="{F654259F-40A1-4071-9780-F08BC1E7972B}" destId="{90D1FCBE-650C-473C-AE41-3DAA6BFE18BF}" srcOrd="1" destOrd="0" presId="urn:microsoft.com/office/officeart/2005/8/layout/bProcess4"/>
    <dgm:cxn modelId="{09870527-3420-4C7C-A026-BBD77FAD1CEA}" type="presParOf" srcId="{18F12D54-45AB-45B1-A2DC-E343292E0F6E}" destId="{D077F18D-1459-4DBD-B80B-D26FFBE85BCA}" srcOrd="21" destOrd="0" presId="urn:microsoft.com/office/officeart/2005/8/layout/bProcess4"/>
    <dgm:cxn modelId="{9E8B1B2A-60BC-4E5B-8E77-1E6FAA45DB20}" type="presParOf" srcId="{18F12D54-45AB-45B1-A2DC-E343292E0F6E}" destId="{3D328E40-89BB-43CF-BEB0-AB229C44073C}" srcOrd="22" destOrd="0" presId="urn:microsoft.com/office/officeart/2005/8/layout/bProcess4"/>
    <dgm:cxn modelId="{AB73FEFE-FDFE-4D16-B6E2-95C923E57F05}" type="presParOf" srcId="{3D328E40-89BB-43CF-BEB0-AB229C44073C}" destId="{8A47E342-9F7E-43DF-82F1-622340EBDBD6}" srcOrd="0" destOrd="0" presId="urn:microsoft.com/office/officeart/2005/8/layout/bProcess4"/>
    <dgm:cxn modelId="{F28C671E-0D6C-406D-977C-A53E9F4FFA73}" type="presParOf" srcId="{3D328E40-89BB-43CF-BEB0-AB229C44073C}" destId="{D7052A35-DF94-4B6E-A0AD-EEE218AA18F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554AA-E778-48F8-B878-6509DD8CA402}">
      <dsp:nvSpPr>
        <dsp:cNvPr id="0" name=""/>
        <dsp:cNvSpPr/>
      </dsp:nvSpPr>
      <dsp:spPr>
        <a:xfrm rot="5400000">
          <a:off x="-212932" y="875973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B7CA6-6902-47CC-B3ED-1058CAAA9599}">
      <dsp:nvSpPr>
        <dsp:cNvPr id="0" name=""/>
        <dsp:cNvSpPr/>
      </dsp:nvSpPr>
      <dsp:spPr>
        <a:xfrm>
          <a:off x="51895" y="134270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95" y="134270"/>
        <a:ext cx="1553985" cy="932391"/>
      </dsp:txXfrm>
    </dsp:sp>
    <dsp:sp modelId="{8862E04C-3E7C-44A0-8406-024D135A99A0}">
      <dsp:nvSpPr>
        <dsp:cNvPr id="0" name=""/>
        <dsp:cNvSpPr/>
      </dsp:nvSpPr>
      <dsp:spPr>
        <a:xfrm rot="5400000">
          <a:off x="-197381" y="2025911"/>
          <a:ext cx="1127267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38FD1-4DFB-47C7-AD3C-23959903F1B4}">
      <dsp:nvSpPr>
        <dsp:cNvPr id="0" name=""/>
        <dsp:cNvSpPr/>
      </dsp:nvSpPr>
      <dsp:spPr>
        <a:xfrm>
          <a:off x="51895" y="1299760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95" y="1299760"/>
        <a:ext cx="1553985" cy="932391"/>
      </dsp:txXfrm>
    </dsp:sp>
    <dsp:sp modelId="{1B60EA1E-696E-4DCA-BA31-2B1FE402B527}">
      <dsp:nvSpPr>
        <dsp:cNvPr id="0" name=""/>
        <dsp:cNvSpPr/>
      </dsp:nvSpPr>
      <dsp:spPr>
        <a:xfrm rot="5400000">
          <a:off x="-197381" y="3159819"/>
          <a:ext cx="1127267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E2054-1324-4E07-BEB0-7ADEF9550818}">
      <dsp:nvSpPr>
        <dsp:cNvPr id="0" name=""/>
        <dsp:cNvSpPr/>
      </dsp:nvSpPr>
      <dsp:spPr>
        <a:xfrm>
          <a:off x="4281" y="2465249"/>
          <a:ext cx="1649214" cy="869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1" y="2465249"/>
        <a:ext cx="1649214" cy="869706"/>
      </dsp:txXfrm>
    </dsp:sp>
    <dsp:sp modelId="{E2EA7CFC-959C-4AE4-B153-E9A72750EA05}">
      <dsp:nvSpPr>
        <dsp:cNvPr id="0" name=""/>
        <dsp:cNvSpPr/>
      </dsp:nvSpPr>
      <dsp:spPr>
        <a:xfrm>
          <a:off x="369811" y="3727012"/>
          <a:ext cx="2107296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36656-0361-4B0D-86D5-05BBEDB5DDC4}">
      <dsp:nvSpPr>
        <dsp:cNvPr id="0" name=""/>
        <dsp:cNvSpPr/>
      </dsp:nvSpPr>
      <dsp:spPr>
        <a:xfrm>
          <a:off x="51895" y="3568054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Домашние задания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95" y="3568054"/>
        <a:ext cx="1553985" cy="932391"/>
      </dsp:txXfrm>
    </dsp:sp>
    <dsp:sp modelId="{D17D4D65-6CE4-48BE-9E04-B9B492F1E0C7}">
      <dsp:nvSpPr>
        <dsp:cNvPr id="0" name=""/>
        <dsp:cNvSpPr/>
      </dsp:nvSpPr>
      <dsp:spPr>
        <a:xfrm rot="16200000">
          <a:off x="1901482" y="3144267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03990-B983-474C-BB45-1E910E8FCCAF}">
      <dsp:nvSpPr>
        <dsp:cNvPr id="0" name=""/>
        <dsp:cNvSpPr/>
      </dsp:nvSpPr>
      <dsp:spPr>
        <a:xfrm>
          <a:off x="2166310" y="3568054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6310" y="3568054"/>
        <a:ext cx="1553985" cy="932391"/>
      </dsp:txXfrm>
    </dsp:sp>
    <dsp:sp modelId="{9783C7D3-A754-4FC1-AA47-724510E5C9B4}">
      <dsp:nvSpPr>
        <dsp:cNvPr id="0" name=""/>
        <dsp:cNvSpPr/>
      </dsp:nvSpPr>
      <dsp:spPr>
        <a:xfrm rot="16200000">
          <a:off x="1901482" y="1978778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28292-1CBB-4819-A157-FD612CAEA58F}">
      <dsp:nvSpPr>
        <dsp:cNvPr id="0" name=""/>
        <dsp:cNvSpPr/>
      </dsp:nvSpPr>
      <dsp:spPr>
        <a:xfrm>
          <a:off x="2166310" y="2402564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Оформление папок- передвижек и стендов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6310" y="2402564"/>
        <a:ext cx="1553985" cy="932391"/>
      </dsp:txXfrm>
    </dsp:sp>
    <dsp:sp modelId="{1F4E2AD0-1988-45FD-8F5C-1CE17F45BA00}">
      <dsp:nvSpPr>
        <dsp:cNvPr id="0" name=""/>
        <dsp:cNvSpPr/>
      </dsp:nvSpPr>
      <dsp:spPr>
        <a:xfrm rot="16200000">
          <a:off x="1901482" y="813289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CDEE3-B16E-422B-95CA-9EF4E6F45A8A}">
      <dsp:nvSpPr>
        <dsp:cNvPr id="0" name=""/>
        <dsp:cNvSpPr/>
      </dsp:nvSpPr>
      <dsp:spPr>
        <a:xfrm>
          <a:off x="2166310" y="1237075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6310" y="1237075"/>
        <a:ext cx="1553985" cy="932391"/>
      </dsp:txXfrm>
    </dsp:sp>
    <dsp:sp modelId="{34F79C82-5108-490D-AE75-2FF6B9EC2E0D}">
      <dsp:nvSpPr>
        <dsp:cNvPr id="0" name=""/>
        <dsp:cNvSpPr/>
      </dsp:nvSpPr>
      <dsp:spPr>
        <a:xfrm>
          <a:off x="2484226" y="230544"/>
          <a:ext cx="2059681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EE67A-54A3-414F-9CE9-4CC85AD14060}">
      <dsp:nvSpPr>
        <dsp:cNvPr id="0" name=""/>
        <dsp:cNvSpPr/>
      </dsp:nvSpPr>
      <dsp:spPr>
        <a:xfrm>
          <a:off x="2166310" y="71586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6310" y="71586"/>
        <a:ext cx="1553985" cy="932391"/>
      </dsp:txXfrm>
    </dsp:sp>
    <dsp:sp modelId="{01E89FCB-DA6E-45B4-8734-6B540892735E}">
      <dsp:nvSpPr>
        <dsp:cNvPr id="0" name=""/>
        <dsp:cNvSpPr/>
      </dsp:nvSpPr>
      <dsp:spPr>
        <a:xfrm rot="5400000">
          <a:off x="3968283" y="813289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9FB73-CF49-4FF1-A9BE-DECC7BF077D8}">
      <dsp:nvSpPr>
        <dsp:cNvPr id="0" name=""/>
        <dsp:cNvSpPr/>
      </dsp:nvSpPr>
      <dsp:spPr>
        <a:xfrm>
          <a:off x="4233111" y="71586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3111" y="71586"/>
        <a:ext cx="1553985" cy="932391"/>
      </dsp:txXfrm>
    </dsp:sp>
    <dsp:sp modelId="{4878ACF9-69D3-4247-A8C9-1323A8261622}">
      <dsp:nvSpPr>
        <dsp:cNvPr id="0" name=""/>
        <dsp:cNvSpPr/>
      </dsp:nvSpPr>
      <dsp:spPr>
        <a:xfrm rot="5400000">
          <a:off x="3968283" y="1978778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A933D-B24A-4A75-B5C1-004C7D20D98F}">
      <dsp:nvSpPr>
        <dsp:cNvPr id="0" name=""/>
        <dsp:cNvSpPr/>
      </dsp:nvSpPr>
      <dsp:spPr>
        <a:xfrm>
          <a:off x="4233111" y="1237075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Библиотечка логопедических новинок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3111" y="1237075"/>
        <a:ext cx="1553985" cy="932391"/>
      </dsp:txXfrm>
    </dsp:sp>
    <dsp:sp modelId="{9C6F241C-2511-43BE-82BE-52D14C12BFDF}">
      <dsp:nvSpPr>
        <dsp:cNvPr id="0" name=""/>
        <dsp:cNvSpPr/>
      </dsp:nvSpPr>
      <dsp:spPr>
        <a:xfrm rot="5400000">
          <a:off x="3968283" y="3144267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E608E-13AF-4D77-8C3D-E791D6C322C0}">
      <dsp:nvSpPr>
        <dsp:cNvPr id="0" name=""/>
        <dsp:cNvSpPr/>
      </dsp:nvSpPr>
      <dsp:spPr>
        <a:xfrm>
          <a:off x="4233111" y="2402564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3111" y="2402564"/>
        <a:ext cx="1553985" cy="932391"/>
      </dsp:txXfrm>
    </dsp:sp>
    <dsp:sp modelId="{08D2FD56-7D2A-4E3D-A018-1AFAC6AF3291}">
      <dsp:nvSpPr>
        <dsp:cNvPr id="0" name=""/>
        <dsp:cNvSpPr/>
      </dsp:nvSpPr>
      <dsp:spPr>
        <a:xfrm>
          <a:off x="4551028" y="3727012"/>
          <a:ext cx="2059681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95035-0D33-4169-892B-BACDA1FCD617}">
      <dsp:nvSpPr>
        <dsp:cNvPr id="0" name=""/>
        <dsp:cNvSpPr/>
      </dsp:nvSpPr>
      <dsp:spPr>
        <a:xfrm>
          <a:off x="4233111" y="3568054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33111" y="3568054"/>
        <a:ext cx="1553985" cy="932391"/>
      </dsp:txXfrm>
    </dsp:sp>
    <dsp:sp modelId="{175F31F2-045A-44BC-A494-E1C470725271}">
      <dsp:nvSpPr>
        <dsp:cNvPr id="0" name=""/>
        <dsp:cNvSpPr/>
      </dsp:nvSpPr>
      <dsp:spPr>
        <a:xfrm rot="16200000">
          <a:off x="6035084" y="3144267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6F37E-222E-49A7-8758-2123B621016E}">
      <dsp:nvSpPr>
        <dsp:cNvPr id="0" name=""/>
        <dsp:cNvSpPr/>
      </dsp:nvSpPr>
      <dsp:spPr>
        <a:xfrm>
          <a:off x="6299912" y="3568054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Стенгазеты</a:t>
          </a:r>
          <a:endParaRPr lang="ru-RU" sz="18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9912" y="3568054"/>
        <a:ext cx="1553985" cy="932391"/>
      </dsp:txXfrm>
    </dsp:sp>
    <dsp:sp modelId="{900C0C8D-8435-44FE-8EF2-8F9455A56B4A}">
      <dsp:nvSpPr>
        <dsp:cNvPr id="0" name=""/>
        <dsp:cNvSpPr/>
      </dsp:nvSpPr>
      <dsp:spPr>
        <a:xfrm rot="16200000">
          <a:off x="6035084" y="1978778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89A97-99E2-4290-B595-B4BEBCA55E1C}">
      <dsp:nvSpPr>
        <dsp:cNvPr id="0" name=""/>
        <dsp:cNvSpPr/>
      </dsp:nvSpPr>
      <dsp:spPr>
        <a:xfrm>
          <a:off x="6299912" y="2402564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конференции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9912" y="2402564"/>
        <a:ext cx="1553985" cy="932391"/>
      </dsp:txXfrm>
    </dsp:sp>
    <dsp:sp modelId="{17F08931-67F7-4580-B7BA-6A6BD81CA037}">
      <dsp:nvSpPr>
        <dsp:cNvPr id="0" name=""/>
        <dsp:cNvSpPr/>
      </dsp:nvSpPr>
      <dsp:spPr>
        <a:xfrm rot="16200000">
          <a:off x="6035084" y="813289"/>
          <a:ext cx="1158370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41485-16E8-4455-83C5-8BABE15D73A7}">
      <dsp:nvSpPr>
        <dsp:cNvPr id="0" name=""/>
        <dsp:cNvSpPr/>
      </dsp:nvSpPr>
      <dsp:spPr>
        <a:xfrm>
          <a:off x="6299912" y="1237075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Логоритмика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6299912" y="1237075"/>
        <a:ext cx="1553985" cy="932391"/>
      </dsp:txXfrm>
    </dsp:sp>
    <dsp:sp modelId="{EF356B02-DA6D-4673-A0FA-3392A0A71C5E}">
      <dsp:nvSpPr>
        <dsp:cNvPr id="0" name=""/>
        <dsp:cNvSpPr/>
      </dsp:nvSpPr>
      <dsp:spPr>
        <a:xfrm>
          <a:off x="6299912" y="71586"/>
          <a:ext cx="155398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Брошюры, буклеты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6299912" y="71586"/>
        <a:ext cx="1553985" cy="9323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6E1D22-224B-4442-AA8F-4212D1B9CBF7}">
      <dsp:nvSpPr>
        <dsp:cNvPr id="0" name=""/>
        <dsp:cNvSpPr/>
      </dsp:nvSpPr>
      <dsp:spPr>
        <a:xfrm rot="5399432">
          <a:off x="296853" y="805454"/>
          <a:ext cx="1128784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7AC4-9E47-403B-B0CB-7B81E2865F53}">
      <dsp:nvSpPr>
        <dsp:cNvPr id="0" name=""/>
        <dsp:cNvSpPr/>
      </dsp:nvSpPr>
      <dsp:spPr>
        <a:xfrm>
          <a:off x="150649" y="78413"/>
          <a:ext cx="2346145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Сайты детского сада и группы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649" y="78413"/>
        <a:ext cx="2346145" cy="932391"/>
      </dsp:txXfrm>
    </dsp:sp>
    <dsp:sp modelId="{597056FE-D808-4FB4-8D0C-88111517BB56}">
      <dsp:nvSpPr>
        <dsp:cNvPr id="0" name=""/>
        <dsp:cNvSpPr/>
      </dsp:nvSpPr>
      <dsp:spPr>
        <a:xfrm rot="5621053">
          <a:off x="269758" y="1931811"/>
          <a:ext cx="1111725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ED4AD-0868-495C-8D81-4D47D3264204}">
      <dsp:nvSpPr>
        <dsp:cNvPr id="0" name=""/>
        <dsp:cNvSpPr/>
      </dsp:nvSpPr>
      <dsp:spPr>
        <a:xfrm>
          <a:off x="142872" y="1214448"/>
          <a:ext cx="2362073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Фотовыставки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2872" y="1214448"/>
        <a:ext cx="2362073" cy="932391"/>
      </dsp:txXfrm>
    </dsp:sp>
    <dsp:sp modelId="{60E81A6B-2FE2-44EA-9E93-E5D30C23D4FA}">
      <dsp:nvSpPr>
        <dsp:cNvPr id="0" name=""/>
        <dsp:cNvSpPr/>
      </dsp:nvSpPr>
      <dsp:spPr>
        <a:xfrm rot="5400000">
          <a:off x="210783" y="3072895"/>
          <a:ext cx="1158238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4D7F3-CCD1-4E47-8126-191604328336}">
      <dsp:nvSpPr>
        <dsp:cNvPr id="0" name=""/>
        <dsp:cNvSpPr/>
      </dsp:nvSpPr>
      <dsp:spPr>
        <a:xfrm>
          <a:off x="71435" y="2331126"/>
          <a:ext cx="2362073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акций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35" y="2331126"/>
        <a:ext cx="2362073" cy="932391"/>
      </dsp:txXfrm>
    </dsp:sp>
    <dsp:sp modelId="{C443B825-6531-4349-A308-5E9493677787}">
      <dsp:nvSpPr>
        <dsp:cNvPr id="0" name=""/>
        <dsp:cNvSpPr/>
      </dsp:nvSpPr>
      <dsp:spPr>
        <a:xfrm>
          <a:off x="795413" y="3655640"/>
          <a:ext cx="2730555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06DD9-A023-493E-90CB-16F145181BC0}">
      <dsp:nvSpPr>
        <dsp:cNvPr id="0" name=""/>
        <dsp:cNvSpPr/>
      </dsp:nvSpPr>
      <dsp:spPr>
        <a:xfrm>
          <a:off x="71435" y="3496616"/>
          <a:ext cx="2362073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Почта доверия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35" y="3496616"/>
        <a:ext cx="2362073" cy="932391"/>
      </dsp:txXfrm>
    </dsp:sp>
    <dsp:sp modelId="{D5A2EB37-A6B5-40CC-8D18-0EEB5A406F0E}">
      <dsp:nvSpPr>
        <dsp:cNvPr id="0" name=""/>
        <dsp:cNvSpPr/>
      </dsp:nvSpPr>
      <dsp:spPr>
        <a:xfrm rot="16200000">
          <a:off x="2951617" y="3072895"/>
          <a:ext cx="1158238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C17BF-C9C3-4345-8FE7-9116DF051BED}">
      <dsp:nvSpPr>
        <dsp:cNvPr id="0" name=""/>
        <dsp:cNvSpPr/>
      </dsp:nvSpPr>
      <dsp:spPr>
        <a:xfrm>
          <a:off x="2971468" y="3496616"/>
          <a:ext cx="2043677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1468" y="3496616"/>
        <a:ext cx="2043677" cy="932391"/>
      </dsp:txXfrm>
    </dsp:sp>
    <dsp:sp modelId="{4917E289-0065-43DA-ABF3-3A5B6207E92A}">
      <dsp:nvSpPr>
        <dsp:cNvPr id="0" name=""/>
        <dsp:cNvSpPr/>
      </dsp:nvSpPr>
      <dsp:spPr>
        <a:xfrm rot="16200000">
          <a:off x="2951617" y="1907406"/>
          <a:ext cx="1158238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A7F09-07FC-47CF-9582-4F59745BAEF9}">
      <dsp:nvSpPr>
        <dsp:cNvPr id="0" name=""/>
        <dsp:cNvSpPr/>
      </dsp:nvSpPr>
      <dsp:spPr>
        <a:xfrm>
          <a:off x="2946324" y="2331126"/>
          <a:ext cx="2093964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6324" y="2331126"/>
        <a:ext cx="2093964" cy="932391"/>
      </dsp:txXfrm>
    </dsp:sp>
    <dsp:sp modelId="{02E53374-6988-4D1B-AD07-492D3DC263DE}">
      <dsp:nvSpPr>
        <dsp:cNvPr id="0" name=""/>
        <dsp:cNvSpPr/>
      </dsp:nvSpPr>
      <dsp:spPr>
        <a:xfrm rot="16200000">
          <a:off x="2951617" y="741916"/>
          <a:ext cx="1158238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C5E2-0F68-4D4A-B4B0-BF39CB392C03}">
      <dsp:nvSpPr>
        <dsp:cNvPr id="0" name=""/>
        <dsp:cNvSpPr/>
      </dsp:nvSpPr>
      <dsp:spPr>
        <a:xfrm>
          <a:off x="2946324" y="1165637"/>
          <a:ext cx="2093964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Круглый стол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6324" y="1165637"/>
        <a:ext cx="2093964" cy="932391"/>
      </dsp:txXfrm>
    </dsp:sp>
    <dsp:sp modelId="{EE1FEEAC-10AB-42A1-BE2E-5ECB609BBF0C}">
      <dsp:nvSpPr>
        <dsp:cNvPr id="0" name=""/>
        <dsp:cNvSpPr/>
      </dsp:nvSpPr>
      <dsp:spPr>
        <a:xfrm>
          <a:off x="3535288" y="159172"/>
          <a:ext cx="2595749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C0BCF-E4AE-45C6-B416-34813B3A0E0A}">
      <dsp:nvSpPr>
        <dsp:cNvPr id="0" name=""/>
        <dsp:cNvSpPr/>
      </dsp:nvSpPr>
      <dsp:spPr>
        <a:xfrm>
          <a:off x="3017761" y="148"/>
          <a:ext cx="1951091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мастер- класс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7761" y="148"/>
        <a:ext cx="1951091" cy="932391"/>
      </dsp:txXfrm>
    </dsp:sp>
    <dsp:sp modelId="{D8417E7D-D213-4998-923E-6F52C1CA5908}">
      <dsp:nvSpPr>
        <dsp:cNvPr id="0" name=""/>
        <dsp:cNvSpPr/>
      </dsp:nvSpPr>
      <dsp:spPr>
        <a:xfrm rot="5400000">
          <a:off x="5556797" y="741916"/>
          <a:ext cx="1158238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1219C-690D-4A6D-BC86-351A96C9D17A}">
      <dsp:nvSpPr>
        <dsp:cNvPr id="0" name=""/>
        <dsp:cNvSpPr/>
      </dsp:nvSpPr>
      <dsp:spPr>
        <a:xfrm>
          <a:off x="5553104" y="148"/>
          <a:ext cx="2090763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походы и экскурсии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3104" y="148"/>
        <a:ext cx="2090763" cy="932391"/>
      </dsp:txXfrm>
    </dsp:sp>
    <dsp:sp modelId="{45A37AF9-5AB4-4380-9279-D7BFF454C844}">
      <dsp:nvSpPr>
        <dsp:cNvPr id="0" name=""/>
        <dsp:cNvSpPr/>
      </dsp:nvSpPr>
      <dsp:spPr>
        <a:xfrm rot="5400000">
          <a:off x="5556797" y="1907406"/>
          <a:ext cx="1158238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4A3F2-0DF4-4DD5-A030-64C5B7A75469}">
      <dsp:nvSpPr>
        <dsp:cNvPr id="0" name=""/>
        <dsp:cNvSpPr/>
      </dsp:nvSpPr>
      <dsp:spPr>
        <a:xfrm>
          <a:off x="5572164" y="1165637"/>
          <a:ext cx="2052644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Родительский Университет ДОУ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2164" y="1165637"/>
        <a:ext cx="2052644" cy="932391"/>
      </dsp:txXfrm>
    </dsp:sp>
    <dsp:sp modelId="{D077F18D-1459-4DBD-B80B-D26FFBE85BCA}">
      <dsp:nvSpPr>
        <dsp:cNvPr id="0" name=""/>
        <dsp:cNvSpPr/>
      </dsp:nvSpPr>
      <dsp:spPr>
        <a:xfrm rot="5400000">
          <a:off x="5556797" y="3072895"/>
          <a:ext cx="1158238" cy="13985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1FCBE-650C-473C-AE41-3DAA6BFE18BF}">
      <dsp:nvSpPr>
        <dsp:cNvPr id="0" name=""/>
        <dsp:cNvSpPr/>
      </dsp:nvSpPr>
      <dsp:spPr>
        <a:xfrm>
          <a:off x="5572164" y="2331126"/>
          <a:ext cx="2052644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проектной деятельности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2164" y="2331126"/>
        <a:ext cx="2052644" cy="932391"/>
      </dsp:txXfrm>
    </dsp:sp>
    <dsp:sp modelId="{D7052A35-DF94-4B6E-A0AD-EEE218AA18FA}">
      <dsp:nvSpPr>
        <dsp:cNvPr id="0" name=""/>
        <dsp:cNvSpPr/>
      </dsp:nvSpPr>
      <dsp:spPr>
        <a:xfrm>
          <a:off x="5572164" y="3496616"/>
          <a:ext cx="2052644" cy="93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исследовательской деятельности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2164" y="3496616"/>
        <a:ext cx="2052644" cy="932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E08E-F679-4034-B861-3F1F10C06906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9F33-A775-4897-9576-19E39158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7"/>
            <a:ext cx="7628384" cy="28803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в профилактике и коррекции речевого развития дошкольников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572428" cy="1584176"/>
          </a:xfrm>
        </p:spPr>
        <p:txBody>
          <a:bodyPr>
            <a:normAutofit fontScale="47500" lnSpcReduction="20000"/>
          </a:bodyPr>
          <a:lstStyle/>
          <a:p>
            <a:pPr algn="r">
              <a:defRPr/>
            </a:pP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учитель-логопед</a:t>
            </a:r>
          </a:p>
          <a:p>
            <a:pPr algn="r">
              <a:defRPr/>
            </a:pP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Детского сада № 15 «Родничок»</a:t>
            </a:r>
          </a:p>
          <a:p>
            <a:pPr algn="r">
              <a:defRPr/>
            </a:pP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Сластная М.М.</a:t>
            </a:r>
          </a:p>
          <a:p>
            <a:pPr algn="r"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Даша\Desktop\Сластная ММ Байкальская нерпа\IMG-65b89f36ec8af4399a11d5e0227b7a24-V.jpg"/>
          <p:cNvPicPr>
            <a:picLocks noChangeAspect="1" noChangeArrowheads="1"/>
          </p:cNvPicPr>
          <p:nvPr/>
        </p:nvPicPr>
        <p:blipFill>
          <a:blip r:embed="rId3" cstate="print"/>
          <a:srcRect l="4942" r="15987"/>
          <a:stretch>
            <a:fillRect/>
          </a:stretch>
        </p:blipFill>
        <p:spPr bwMode="auto">
          <a:xfrm>
            <a:off x="251520" y="836712"/>
            <a:ext cx="876440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Даша\Desktop\Сластная ММ Байкальская нерпа\IMG-062fa2ab98c047058f0f8205c7eb52a3-V.jpg"/>
          <p:cNvPicPr>
            <a:picLocks noChangeAspect="1" noChangeArrowheads="1"/>
          </p:cNvPicPr>
          <p:nvPr/>
        </p:nvPicPr>
        <p:blipFill>
          <a:blip r:embed="rId3" cstate="print"/>
          <a:srcRect l="12063" r="26760"/>
          <a:stretch>
            <a:fillRect/>
          </a:stretch>
        </p:blipFill>
        <p:spPr bwMode="auto">
          <a:xfrm>
            <a:off x="323528" y="188640"/>
            <a:ext cx="8568952" cy="646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9286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500990" cy="47149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просвещение родителей по проблеме речевого развития детей дошкольного  возраста.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Призвать родителей к сотрудничеству и взаимодействию в работе в коррекции речевых нарушений у детей.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педагогической компетентности родителей в вопросах организации речевого развития детей в домашних условиях.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 динамики коррекции звукопроизношения.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Поэтапное выстраивание совместного плана работы по коррекции звукопроизношения.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Наглядно- информационная форма работы с 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429552" cy="442915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информированности родителей.</a:t>
            </a:r>
          </a:p>
          <a:p>
            <a:pPr algn="l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материалы по коррекции речевого развития размещаются на стенде в уголках для родителей: папки- передвижки, памятки, рекомендации, советы, буклеты</a:t>
            </a:r>
          </a:p>
          <a:p>
            <a:pPr algn="l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«Дидактические игры по развитию речи»,</a:t>
            </a:r>
          </a:p>
          <a:p>
            <a:pPr algn="l">
              <a:buFontTx/>
              <a:buChar char="-"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«Словесные игры и упражнения»,</a:t>
            </a:r>
          </a:p>
          <a:p>
            <a:pPr algn="l">
              <a:buFontTx/>
              <a:buChar char="-"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«Развитие фонетико – фонематического восприятия»,</a:t>
            </a:r>
          </a:p>
          <a:p>
            <a:pPr algn="l">
              <a:buFontTx/>
              <a:buChar char="-"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«Развивая пальчики – мы развиваем речь!»,</a:t>
            </a:r>
          </a:p>
          <a:p>
            <a:pPr algn="l">
              <a:buFontTx/>
              <a:buChar char="-"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«Наш любимый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Звукоград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!»,</a:t>
            </a:r>
          </a:p>
          <a:p>
            <a:pPr algn="l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«Скоро в школу!»,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3"/>
            <a:ext cx="7414592" cy="7920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Дни открытых дверей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45514" cy="47302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Проводятся - 2 раза в год для ознакомления родителей с условиями и организацией воспитательной работы с детьми в логопедической группе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конференции.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опытом семейного воспитания, где могут выступить: логопед, психолог ДОУ, воспитатели и родители  по актуальным  вопросам: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«Роль семьи в воспитании ребёнка с проблемами в речевом развитии».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конференции можно подготовить выставку детских работ, педагогической, психологической, логопедической  литературы, материалов отражающих работу по профилактике и коррекции речевого развития дошкольников  в ДОУ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42918"/>
            <a:ext cx="7846640" cy="9138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572428" cy="45720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Индивидуальные или групповые, плановые и неплановые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логопед,  проводя консультацию стремиться дать родителям квалифицированный совет: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1.«Знакомство с развивающей средой в группе»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«Особенности речевого развития»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«Проблемы в познавательно- речевом развитии ребёнка»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«Как успешно подготовить ребёнка к школе».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«Научим детей думать»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Рубрики: «Спрашивали -  отвечаем!»,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«Наши успехи», «Интернет в помощь родителям»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14357"/>
            <a:ext cx="7342584" cy="7704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Педагогические беседы с родителями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358114" cy="43577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уделить внимание, на то что  вредно нагружать малыша сложным речевым материалом, заставлять  повторять непонятные ему слова, заучивать сложные по форме, содержанию, объёму  стихотворения, учить правильно произносить звуки, которые в силу неподготовленности артикуляционного  аппарата ему недоступны(например 2-3 года учить правильно произносить шипящие, сонорные звуки)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Объяснить к чему может привести перегрузка ребёнка непосильным материалом( к заиканию)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Обратить внимание  на то , что речь не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всгда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передаётся по наследству, ребёнок перенимает опыт речевого общения от окружающих. Поэтому важно, чтобы взрослые в разговоре с малышом следили за своей речью, говорили с ним не торопясь , четко произносили  все звуки  и слова.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14356"/>
            <a:ext cx="7388324" cy="11304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организовать логопедические занятия в домашних условиях,  с учетом возрастных особенностей детей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529490" cy="436968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Приобрести муляжи фруктов, овощей.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Наборы небольших пластмассовых игрушечных животных, насекомых, транспортных средств, кукольную посуду( или картинки).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Разрезные картинки из 4 –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более частей.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Лото различной тематики(зоологические, биологические, «Посуда», «Мебель» и т.д.)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Коллекционирование различных картинок, упаковок от продуктов, фантики, журналы, наклейки и т.д.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Тетради или альбомы для наклеивания картинок.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48872" cy="1022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с детьми в домашних условиях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929618" cy="471490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 выполнение домашних заданий логопеда:                          - обогащение словарного запаса по лексической теме;                         - выполнение заданий на закрепление поставленных звуков: в слоге – слове – во фразе – свободной речи;                                             - дифференциацию звуков – их фонетическое различение;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автоматизацию звуков в свободной речи;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лексико – грамматических конструкций речи;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совершенствование фонетико – фонематического восприятия;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связной речи: описание игрушек, картинок, составление совместных рассказов со взрослыми, а затем самостоятельно: по серии картинок, по плану, по предложенному началу, пересказ сказок и небольших рассказов, заучивание стихотворений;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задания на развитие мелкой моторики, сенсорных эталонов, временных отношений, ориентировки в пространстве и др.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42919"/>
            <a:ext cx="7702624" cy="91387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458052" cy="49404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проектов: «Говори правильно!» в триаде: «педагоги – дети – родители»; «Формирование основ читательской грамотности у дошкольников с ОВЗ»; «Любимые сказки!»; Летний открытый театр «Улыбка»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активной позиции родителей в вопросах речевого развития детей в совместной творческой деятельности.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 разнообразными формами работы по активизации речевого развития детей;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Приобщение родителей к воспитательно - образовательному процессу в рамках сотрудничества;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Включение родителей,  активных участников образовательного процесса  в совместную творческую проектную деятельность.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1"/>
            <a:ext cx="7429552" cy="107156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взаимодействия детского сада и родителей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387184" cy="472915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нехватка времени, занятость. Перекладывание  ответственности на педагогов. Снижение  воспитательного потенциала семьи.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сад-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задача взаимодействие с семьей для обеспечения  полноценного развития ребёнка.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семьи в единое образовательное пространство,    становясь полноправными участниками образовательного процесса в ДОУ.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психолого – педагогических знаний  родителей в области речевого развития детей.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и обогащение воспитательных и образовательных компетенций   родителей в речевом развитии детей.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дома для совместной игровой и развивающей деятельности.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2144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Логотренинги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172300" cy="5256584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с  целью профилактики и коррекции речевых нарушений у детей всех возрастных групп;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практических навыков эффективного родительства;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родители могут стать участниками игр, учиться играть и общаться с детьми в самых разных ситуациях;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заданий в игровой форме на закрепление пройденного речевого материала;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упражнений нейрогимнастики«Гимнастика ума»,  на развитие межполушарных связей;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общей и мелкой моторики и координации движений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85795"/>
            <a:ext cx="7530630" cy="8430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Советы которые помогут активизировать участие родителей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85926"/>
            <a:ext cx="7358114" cy="45720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Проявлять взаимное уважение друг к другу,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инициативу и фантазию родителей, помогать им,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Привлекать родителей к занимательным мероприятиям детского сада и группы,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Доводить до сведения родителей, что их участие в жизни ДОУ и группы ценится, а любая помощь с их стороны приветствуется.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Помнить!!! У всех людей разные ресурсы и образ жизни. Что свойственно одному человеку, не подходит другому.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776864" cy="525658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Напоминать родителям, что вы рады любому их участию.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Постараться заинтересовать  и привлечь всю семью,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посещаемость родительских собраний,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Сохранять конфиденциальность любой информации ,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Обучать навыками сотрудничества.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совместные развивающие занятия с родителями и детьми для укрепления взаимодействия и взаимопонимания.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Высказывать свою признательность родителям в оказании помощи для пополнения и обогащения развивающей среды в ДОУ. </a:t>
            </a:r>
          </a:p>
          <a:p>
            <a:pPr algn="l">
              <a:buFont typeface="Wingdings" pitchFamily="2" charset="2"/>
              <a:buChar char="ü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929618" cy="278608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литературы по вопросам и проблемам речевого развития. Предоставление наглядного материала по развитию речи.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7786742" cy="407196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Успех в работе по  речевому развитию детей зависит от тесной взаимосвязи педагогов, родителей и детей.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важно сделать  родителей не только своими союзниками, но и  грамотными помощниками.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ребёнком речью успешнее идёт тогда, когда с ним занимается не только в дошкольном  организации, но и в семье.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можно использовать различные формы работы.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формы   взаимодействия: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1857364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15304" cy="857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Нетрадиционные формы  взаимодействия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785926"/>
          <a:ext cx="77153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530630" cy="8811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Методы работы с детьми и родителями: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14422"/>
            <a:ext cx="7500990" cy="5072098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Речевая диагностика: начальная, срезовая, итоговая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за ребёнком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 с ребёнком и родителями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Ежедневная утренняя артикуляционная гимнастика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Логопедические занятия: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подгруп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фронт.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Логотренинги/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логогимнастика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/логоритмика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Логоигротека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Логопедический праздник и развлечения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Логопедический массаж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Тетрадь взаимосвязи с воспитателями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Тетради для домашних заданий логопеда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Даша\Desktop\Сластная ММ Байкальская нерпа\IMG-fc336044b9a2a958439adf052ec805a2-V.jpg"/>
          <p:cNvPicPr>
            <a:picLocks noChangeAspect="1" noChangeArrowheads="1"/>
          </p:cNvPicPr>
          <p:nvPr/>
        </p:nvPicPr>
        <p:blipFill>
          <a:blip r:embed="rId3" cstate="print"/>
          <a:srcRect l="906" r="19059" b="-1463"/>
          <a:stretch>
            <a:fillRect/>
          </a:stretch>
        </p:blipFill>
        <p:spPr bwMode="auto">
          <a:xfrm>
            <a:off x="251520" y="980728"/>
            <a:ext cx="862008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Даша\Desktop\Сластная ММ Байкальская нерпа\IMG-b57afabadd30859d010e794b55b43415-V.jpg"/>
          <p:cNvPicPr>
            <a:picLocks noChangeAspect="1" noChangeArrowheads="1"/>
          </p:cNvPicPr>
          <p:nvPr/>
        </p:nvPicPr>
        <p:blipFill>
          <a:blip r:embed="rId3" cstate="print"/>
          <a:srcRect l="24600" r="27225" b="26666"/>
          <a:stretch>
            <a:fillRect/>
          </a:stretch>
        </p:blipFill>
        <p:spPr bwMode="auto">
          <a:xfrm>
            <a:off x="395536" y="548680"/>
            <a:ext cx="840966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4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Даша\Desktop\Сластная ММ Байкальская нерпа\IMG-397824d5f7e1ab4ac864108e403cb9f7-V.jpg"/>
          <p:cNvPicPr>
            <a:picLocks noChangeAspect="1" noChangeArrowheads="1"/>
          </p:cNvPicPr>
          <p:nvPr/>
        </p:nvPicPr>
        <p:blipFill>
          <a:blip r:embed="rId3" cstate="print"/>
          <a:srcRect l="22828" r="11873" b="12483"/>
          <a:stretch>
            <a:fillRect/>
          </a:stretch>
        </p:blipFill>
        <p:spPr bwMode="auto">
          <a:xfrm>
            <a:off x="251519" y="692696"/>
            <a:ext cx="8568953" cy="5297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1257</Words>
  <Application>Microsoft Office PowerPoint</Application>
  <PresentationFormat>Экран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Взаимодействие с родителями в профилактике и коррекции речевого развития дошкольников</vt:lpstr>
      <vt:lpstr>Актуальность взаимодействия детского сада и родителей</vt:lpstr>
      <vt:lpstr>Подбор литературы по вопросам и проблемам речевого развития. Предоставление наглядного материала по развитию речи. </vt:lpstr>
      <vt:lpstr>Традиционные формы   взаимодействия: </vt:lpstr>
      <vt:lpstr>Нетрадиционные формы  взаимодействия:</vt:lpstr>
      <vt:lpstr> Методы работы с детьми и родителями: </vt:lpstr>
      <vt:lpstr>Слайд 7</vt:lpstr>
      <vt:lpstr>Слайд 8</vt:lpstr>
      <vt:lpstr>Слайд 9</vt:lpstr>
      <vt:lpstr>Слайд 10</vt:lpstr>
      <vt:lpstr>Слайд 11</vt:lpstr>
      <vt:lpstr>Родительские собрания</vt:lpstr>
      <vt:lpstr>Наглядно- информационная форма работы с родителями</vt:lpstr>
      <vt:lpstr>Дни открытых дверей</vt:lpstr>
      <vt:lpstr> Консультации </vt:lpstr>
      <vt:lpstr>Педагогические беседы с родителями</vt:lpstr>
      <vt:lpstr>Как организовать логопедические занятия в домашних условиях,  с учетом возрастных особенностей детей</vt:lpstr>
      <vt:lpstr>Индивидуальная работа с детьми в домашних условиях</vt:lpstr>
      <vt:lpstr>Проектная деятельность</vt:lpstr>
      <vt:lpstr>Логотренинги</vt:lpstr>
      <vt:lpstr>Советы которые помогут активизировать участие родителей.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Даша</cp:lastModifiedBy>
  <cp:revision>64</cp:revision>
  <dcterms:created xsi:type="dcterms:W3CDTF">2016-05-03T08:50:49Z</dcterms:created>
  <dcterms:modified xsi:type="dcterms:W3CDTF">2022-04-25T12:03:03Z</dcterms:modified>
</cp:coreProperties>
</file>