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0" r:id="rId2"/>
    <p:sldId id="279" r:id="rId3"/>
    <p:sldId id="281" r:id="rId4"/>
    <p:sldId id="262" r:id="rId5"/>
    <p:sldId id="263" r:id="rId6"/>
    <p:sldId id="265" r:id="rId7"/>
    <p:sldId id="268" r:id="rId8"/>
    <p:sldId id="266" r:id="rId9"/>
    <p:sldId id="267" r:id="rId10"/>
    <p:sldId id="277" r:id="rId11"/>
    <p:sldId id="269" r:id="rId12"/>
    <p:sldId id="270" r:id="rId13"/>
    <p:sldId id="275" r:id="rId14"/>
    <p:sldId id="274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717" autoAdjust="0"/>
  </p:normalViewPr>
  <p:slideViewPr>
    <p:cSldViewPr>
      <p:cViewPr varScale="1">
        <p:scale>
          <a:sx n="108" d="100"/>
          <a:sy n="108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4B486-9F56-4368-B945-97C6834FE3C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DE525-F4AC-4A8E-93A4-FC3B0EE39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2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DE525-F4AC-4A8E-93A4-FC3B0EE39C0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Как защитить государственные символы России от «местных дизайнеров»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66" y="1866888"/>
            <a:ext cx="6096000" cy="4152901"/>
          </a:xfrm>
          <a:prstGeom prst="rect">
            <a:avLst/>
          </a:prstGeom>
          <a:noFill/>
        </p:spPr>
      </p:pic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972452" cy="71438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728" y="1428736"/>
            <a:ext cx="7258072" cy="428627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7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</a:t>
            </a:r>
          </a:p>
          <a:p>
            <a:pPr>
              <a:buNone/>
            </a:pPr>
            <a:endParaRPr lang="en-US" sz="1400" b="1" dirty="0" smtClean="0">
              <a:solidFill>
                <a:srgbClr val="C00000"/>
              </a:solidFill>
            </a:endParaRPr>
          </a:p>
        </p:txBody>
      </p:sp>
      <p:pic>
        <p:nvPicPr>
          <p:cNvPr id="33800" name="Picture 8" descr="Названы символы России, которые объединяют всех жителей стран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071678"/>
            <a:ext cx="4643470" cy="2615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14810" y="1500174"/>
            <a:ext cx="4329114" cy="421484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Дидактическая игра « Найди пару»</a:t>
            </a:r>
            <a:endParaRPr lang="ru-RU" sz="4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Задачи: </a:t>
            </a:r>
            <a:r>
              <a:rPr lang="ru-RU" sz="4400" dirty="0" smtClean="0">
                <a:solidFill>
                  <a:srgbClr val="C00000"/>
                </a:solidFill>
              </a:rPr>
              <a:t>Закреплять знания детей о символах России; 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       развивать зрительную память; воспитывать гордость за нашу Родину.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Ход игры</a:t>
            </a:r>
            <a:r>
              <a:rPr lang="en-US" sz="4400" b="1" dirty="0" smtClean="0">
                <a:solidFill>
                  <a:srgbClr val="C00000"/>
                </a:solidFill>
              </a:rPr>
              <a:t>:</a:t>
            </a: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  Предлагается найти пару.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        Составить из частей целую    картину. 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       Усложнение: собрать карту на время.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Игорь Санников\Desktop\родина\RxUzOMB8Y_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3072000" cy="2304000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6385" name="Picture 1" descr="C:\Users\Игорь Санников\Desktop\родина\J0rkavLDCw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14348" y="1428736"/>
            <a:ext cx="1714512" cy="2286017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16386" name="Picture 2" descr="C:\Users\Игорь Санников\Desktop\родина\0-d4LWfeR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571744"/>
            <a:ext cx="1714512" cy="2286016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429124" y="1285860"/>
            <a:ext cx="39290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Дидактическая игра 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«Соберём картинку»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Задачи: </a:t>
            </a:r>
            <a:r>
              <a:rPr lang="ru-RU" dirty="0" smtClean="0">
                <a:solidFill>
                  <a:srgbClr val="C00000"/>
                </a:solidFill>
              </a:rPr>
              <a:t>Закрепить знания детей о  России; развивать мелкую моторику рук; воспитывать гордость за нашу Родину.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Ход игры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Детям предлагаются разрезные картинки 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Предложить собрать из частей целое изображение. 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Варианты игры: дети собирают из частей целое изображение в паре, составляют целое из частей на время, на скорость.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357686" y="1500175"/>
            <a:ext cx="4329114" cy="421484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500" b="1" dirty="0" smtClean="0">
                <a:solidFill>
                  <a:srgbClr val="C00000"/>
                </a:solidFill>
              </a:rPr>
              <a:t>Игра</a:t>
            </a:r>
            <a:r>
              <a:rPr lang="en-US" sz="4500" b="1" dirty="0" smtClean="0">
                <a:solidFill>
                  <a:srgbClr val="C00000"/>
                </a:solidFill>
              </a:rPr>
              <a:t>:</a:t>
            </a:r>
            <a:r>
              <a:rPr lang="ru-RU" sz="4500" b="1" dirty="0" smtClean="0">
                <a:solidFill>
                  <a:srgbClr val="C00000"/>
                </a:solidFill>
              </a:rPr>
              <a:t> «Расскажи о достопримечательностях.»</a:t>
            </a:r>
            <a:endParaRPr lang="ru-RU" sz="45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500" b="1" dirty="0" smtClean="0">
                <a:solidFill>
                  <a:srgbClr val="C00000"/>
                </a:solidFill>
              </a:rPr>
              <a:t> </a:t>
            </a:r>
            <a:endParaRPr lang="ru-RU" sz="45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500" b="1" dirty="0" smtClean="0">
                <a:solidFill>
                  <a:srgbClr val="C00000"/>
                </a:solidFill>
              </a:rPr>
              <a:t>Цель: </a:t>
            </a:r>
            <a:r>
              <a:rPr lang="ru-RU" sz="4500" dirty="0" smtClean="0">
                <a:solidFill>
                  <a:srgbClr val="C00000"/>
                </a:solidFill>
              </a:rPr>
              <a:t>закрепление знаний детей о главном городе столицы России – Москва.</a:t>
            </a:r>
          </a:p>
          <a:p>
            <a:pPr>
              <a:buNone/>
            </a:pPr>
            <a:r>
              <a:rPr lang="ru-RU" sz="4500" b="1" dirty="0" smtClean="0">
                <a:solidFill>
                  <a:srgbClr val="C00000"/>
                </a:solidFill>
              </a:rPr>
              <a:t>Задачи:</a:t>
            </a:r>
            <a:endParaRPr lang="ru-RU" sz="45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500" dirty="0" smtClean="0">
                <a:solidFill>
                  <a:srgbClr val="C00000"/>
                </a:solidFill>
              </a:rPr>
              <a:t>   Уточнить знания детей о том, что такое столица, о ее достопримечательностях .  </a:t>
            </a:r>
          </a:p>
          <a:p>
            <a:pPr>
              <a:buNone/>
            </a:pPr>
            <a:r>
              <a:rPr lang="ru-RU" sz="4500" dirty="0" smtClean="0">
                <a:solidFill>
                  <a:srgbClr val="C00000"/>
                </a:solidFill>
              </a:rPr>
              <a:t> </a:t>
            </a:r>
            <a:endParaRPr lang="ru-RU" sz="40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3" name="Picture 2" descr="C:\Users\Игорь Санников\Desktop\родина\SfUH-ECWnp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42910" y="1714488"/>
            <a:ext cx="3312000" cy="2484000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357686" y="1500175"/>
            <a:ext cx="4329114" cy="421484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Игра</a:t>
            </a:r>
            <a:r>
              <a:rPr lang="en-US" sz="3400" b="1" dirty="0" smtClean="0">
                <a:solidFill>
                  <a:srgbClr val="C00000"/>
                </a:solidFill>
              </a:rPr>
              <a:t>:</a:t>
            </a:r>
            <a:r>
              <a:rPr lang="ru-RU" sz="3400" b="1" dirty="0" smtClean="0">
                <a:solidFill>
                  <a:srgbClr val="C00000"/>
                </a:solidFill>
              </a:rPr>
              <a:t> «Народы России».</a:t>
            </a:r>
            <a:endParaRPr lang="ru-RU" sz="3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Цель: </a:t>
            </a:r>
            <a:r>
              <a:rPr lang="ru-RU" sz="3400" dirty="0" smtClean="0">
                <a:solidFill>
                  <a:srgbClr val="C00000"/>
                </a:solidFill>
              </a:rPr>
              <a:t>закрепить знания детей о том, что Россия – страна многонациональная, </a:t>
            </a:r>
          </a:p>
          <a:p>
            <a:pPr>
              <a:buNone/>
            </a:pPr>
            <a:r>
              <a:rPr lang="ru-RU" sz="3400" dirty="0" smtClean="0">
                <a:solidFill>
                  <a:srgbClr val="C00000"/>
                </a:solidFill>
              </a:rPr>
              <a:t>       воспитать  чувство уважения к особенностям жизни людей других национальностей.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Задачи:</a:t>
            </a:r>
            <a:endParaRPr lang="ru-RU" sz="3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C00000"/>
                </a:solidFill>
              </a:rPr>
              <a:t>        Закрепить знания детей о национальностях России, чем они отличаются друг от друга (цветом кожи, формой глаз, обычаями).  </a:t>
            </a:r>
          </a:p>
          <a:p>
            <a:pPr>
              <a:buNone/>
            </a:pPr>
            <a:r>
              <a:rPr lang="ru-RU" sz="34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Ход игры:    </a:t>
            </a:r>
            <a:endParaRPr lang="ru-RU" sz="3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C00000"/>
                </a:solidFill>
              </a:rPr>
              <a:t>        Назвать и показать знакомую национальность. Описать его национальный костюм. </a:t>
            </a:r>
          </a:p>
          <a:p>
            <a:pPr>
              <a:buNone/>
            </a:pPr>
            <a:r>
              <a:rPr lang="ru-RU" sz="3400" dirty="0" smtClean="0">
                <a:solidFill>
                  <a:srgbClr val="C00000"/>
                </a:solidFill>
              </a:rPr>
              <a:t>     Чем отличаются люди разных национальностей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Игорь Санников\Desktop\родина\p9J91jWCsu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3429024" cy="2571768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357686" y="1500175"/>
            <a:ext cx="4329114" cy="421484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b="1" dirty="0" smtClean="0">
                <a:solidFill>
                  <a:srgbClr val="C00000"/>
                </a:solidFill>
              </a:rPr>
              <a:t>Цель: </a:t>
            </a:r>
            <a:r>
              <a:rPr lang="ru-RU" dirty="0" smtClean="0">
                <a:solidFill>
                  <a:srgbClr val="C00000"/>
                </a:solidFill>
              </a:rPr>
              <a:t>Развитие интереса детей к народным промыслам и росписям;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умение их различать и узнавать.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Развивать интерес детей к народным промыслам и  росписям.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Различать характерные отличия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ru-RU" dirty="0" smtClean="0">
                <a:solidFill>
                  <a:srgbClr val="C00000"/>
                </a:solidFill>
              </a:rPr>
              <a:t>гжель,  хохлома, дымка).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Формировать внимание, память.</a:t>
            </a:r>
          </a:p>
        </p:txBody>
      </p:sp>
      <p:pic>
        <p:nvPicPr>
          <p:cNvPr id="8" name="Picture 2" descr="C:\Users\Игорь Санников\Desktop\родина\xZDZn2gs1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387100" y="1470364"/>
            <a:ext cx="2322000" cy="3096000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000109"/>
            <a:ext cx="7386662" cy="142875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5000636"/>
            <a:ext cx="6000792" cy="857256"/>
          </a:xfrm>
        </p:spPr>
        <p:txBody>
          <a:bodyPr>
            <a:normAutofit fontScale="85000" lnSpcReduction="1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СПАСИБО ЗА ВНИМАНИЕ .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В Рязани названы победители олимпиады «Символы России» | Рязанские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000240"/>
            <a:ext cx="4000528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2976" y="1500174"/>
            <a:ext cx="7729534" cy="481171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 Актуальность.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Недаром говорят</a:t>
            </a:r>
            <a:r>
              <a:rPr lang="en-US" sz="3600" b="1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”</a:t>
            </a:r>
            <a:r>
              <a:rPr lang="ru-RU" sz="3600" b="1" dirty="0" smtClean="0">
                <a:solidFill>
                  <a:srgbClr val="C00000"/>
                </a:solidFill>
              </a:rPr>
              <a:t>Если хотите узнать душу народа</a:t>
            </a:r>
            <a:r>
              <a:rPr lang="en-US" sz="3600" b="1" dirty="0" smtClean="0">
                <a:solidFill>
                  <a:srgbClr val="C00000"/>
                </a:solidFill>
              </a:rPr>
              <a:t>,</a:t>
            </a:r>
            <a:r>
              <a:rPr lang="ru-RU" sz="3600" b="1" dirty="0" smtClean="0">
                <a:solidFill>
                  <a:srgbClr val="C00000"/>
                </a:solidFill>
              </a:rPr>
              <a:t> приглядитесь</a:t>
            </a:r>
            <a:r>
              <a:rPr lang="en-US" sz="3600" b="1" smtClean="0">
                <a:solidFill>
                  <a:srgbClr val="C00000"/>
                </a:solidFill>
              </a:rPr>
              <a:t>,</a:t>
            </a:r>
            <a:r>
              <a:rPr lang="ru-RU" sz="3600" b="1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как и во что играют дети.</a:t>
            </a:r>
            <a:r>
              <a:rPr lang="en-US" sz="3600" b="1" dirty="0" smtClean="0">
                <a:solidFill>
                  <a:srgbClr val="C00000"/>
                </a:solidFill>
              </a:rPr>
              <a:t>”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ЦЕЛЬ</a:t>
            </a:r>
            <a:r>
              <a:rPr lang="en-US" sz="4400" b="1" dirty="0" smtClean="0">
                <a:solidFill>
                  <a:srgbClr val="C00000"/>
                </a:solidFill>
              </a:rPr>
              <a:t>:</a:t>
            </a:r>
            <a:r>
              <a:rPr lang="ru-RU" sz="4400" b="1" dirty="0" smtClean="0">
                <a:solidFill>
                  <a:srgbClr val="C00000"/>
                </a:solidFill>
              </a:rPr>
              <a:t> сформировать и расширить представления детей о Родине – России.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2976" y="1600200"/>
            <a:ext cx="7543824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</a:t>
            </a:r>
            <a:r>
              <a:rPr lang="ru-RU" sz="3600" b="1" dirty="0" smtClean="0">
                <a:solidFill>
                  <a:srgbClr val="C00000"/>
                </a:solidFill>
              </a:rPr>
              <a:t>Задачи:</a:t>
            </a:r>
            <a:r>
              <a:rPr lang="ru-RU" sz="3600" dirty="0" smtClean="0">
                <a:solidFill>
                  <a:srgbClr val="C00000"/>
                </a:solidFill>
              </a:rPr>
              <a:t> 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Пополнить, уточнить и закрепить представления детей о стране - России,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ее символике, столице, народах.                            Способствовать зарождению     патриотических чувств.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57620" y="1285860"/>
            <a:ext cx="4829180" cy="48403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Игра «Что рассказывает карта»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Цель:  </a:t>
            </a:r>
            <a:r>
              <a:rPr lang="ru-RU" dirty="0" smtClean="0">
                <a:solidFill>
                  <a:srgbClr val="C00000"/>
                </a:solidFill>
              </a:rPr>
              <a:t>закрепление умения детей «читать» карту.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Закрепить знания детей о значении каждого цвета на карте (синий – море, зеленый – леса и т.д.) 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Ход игры: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Воспитатель показывает иллюстрацию с изображением моря, леса, гор, пустыни и просит показать, как они обозначены на карте.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22530" name="AutoShape 2" descr="Карта России | Россия на карте мира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Физическая карта России на Maps-RF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3322824" cy="1962120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643306" y="1214422"/>
            <a:ext cx="5043494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Игра«Раскрась российский флаг»</a:t>
            </a:r>
            <a:endParaRPr lang="ru-RU" sz="2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Цель:</a:t>
            </a:r>
            <a:r>
              <a:rPr lang="ru-RU" sz="2600" dirty="0" smtClean="0">
                <a:solidFill>
                  <a:srgbClr val="C00000"/>
                </a:solidFill>
              </a:rPr>
              <a:t> закрепление знаний детей о расположении и последовательности цвета на российском флаге.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Задачи:</a:t>
            </a:r>
            <a:endParaRPr lang="ru-RU" sz="2600" dirty="0" smtClean="0">
              <a:solidFill>
                <a:srgbClr val="C00000"/>
              </a:solidFill>
            </a:endParaRPr>
          </a:p>
          <a:p>
            <a:r>
              <a:rPr lang="ru-RU" sz="2600" dirty="0" smtClean="0">
                <a:solidFill>
                  <a:srgbClr val="C00000"/>
                </a:solidFill>
              </a:rPr>
              <a:t>Закрепить умение находить российский флаг.</a:t>
            </a:r>
          </a:p>
          <a:p>
            <a:r>
              <a:rPr lang="ru-RU" sz="2600" dirty="0" smtClean="0">
                <a:solidFill>
                  <a:srgbClr val="C00000"/>
                </a:solidFill>
              </a:rPr>
              <a:t> умение детей закрашивать флаг,  не заходя за контуры предмета .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482" name="Picture 2" descr="Раскраски флаг России | Бесплатно распечатать, скачать картинки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2943842" cy="2205041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7409" name="Picture 1" descr="C:\Users\Игорь Санников\Desktop\родина\gG8BejY8GWw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214422"/>
            <a:ext cx="2476517" cy="1857388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17410" name="Picture 2" descr="C:\Users\Игорь Санников\Desktop\родина\wwQT22M8mc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357562"/>
            <a:ext cx="2571768" cy="1928826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786182" y="1582340"/>
            <a:ext cx="471490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Игра « Собери флаг России»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Цель: </a:t>
            </a:r>
            <a:r>
              <a:rPr lang="ru-RU" sz="2000" dirty="0" smtClean="0">
                <a:solidFill>
                  <a:srgbClr val="C00000"/>
                </a:solidFill>
              </a:rPr>
              <a:t> закрепление знания детей о государственном символе России – флаге.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Задачи: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Закрепить знания детей о том, что обозначают три цвета.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Развивать умение составлять   российский флаг  . 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Учить детей рассказывать о значении каждого цвета флага.  </a:t>
            </a:r>
          </a:p>
          <a:p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457" name="Picture 1" descr="C:\Users\Игорь Санников\Desktop\родина\fIHumI4nqkU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35819" y="892951"/>
            <a:ext cx="1928827" cy="2571769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19458" name="Picture 2" descr="C:\Users\Игорь Санников\Desktop\родина\SVIN4rb1qG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057512" y="3085969"/>
            <a:ext cx="2058190" cy="2744253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643438" y="1643050"/>
            <a:ext cx="3429024" cy="3724096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Дидактическая игра: «Собери флаг России»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Формирование знаний о флаге и его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символике цвета.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Воспитывать патриотические чувства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Росси</a:t>
            </a: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Ход игры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Рассмотреть с детьми флаг.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Уточнить его цвета, последовательность.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 собрать картинку флага.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C:\Users\ДНС\Documents\партфолио Логачева А. С\WP_20150707_15_45_07_Pro.jpg"/>
          <p:cNvSpPr>
            <a:spLocks noChangeAspect="1" noChangeArrowheads="1"/>
          </p:cNvSpPr>
          <p:nvPr/>
        </p:nvSpPr>
        <p:spPr bwMode="auto">
          <a:xfrm>
            <a:off x="0" y="16271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50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ttps://pedsovet.su/_load-files/load/39/10/8/f/3-pag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Россия – наша Родина.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433" name="Picture 1" descr="C:\Users\Игорь Санников\Desktop\родина\atETukaLefQ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071538" y="1500174"/>
            <a:ext cx="3787672" cy="2702960"/>
          </a:xfrm>
          <a:prstGeom prst="round2Diag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286380" y="1720840"/>
            <a:ext cx="30003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Игра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r>
              <a:rPr lang="ru-RU" sz="2800" b="1" dirty="0" smtClean="0">
                <a:solidFill>
                  <a:srgbClr val="C00000"/>
                </a:solidFill>
              </a:rPr>
              <a:t> «Найди и покажи  герб и флаг России».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 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Задача: </a:t>
            </a:r>
            <a:r>
              <a:rPr lang="ru-RU" sz="2400" dirty="0" smtClean="0">
                <a:solidFill>
                  <a:srgbClr val="C00000"/>
                </a:solidFill>
              </a:rPr>
              <a:t>развивать у детей умение находить Российский герб и флаг среди других.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 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263</Words>
  <Application>Microsoft Office PowerPoint</Application>
  <PresentationFormat>Экран (4:3)</PresentationFormat>
  <Paragraphs>100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  <vt:lpstr>Россия – наша Родина.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– наша Родина.</dc:title>
  <dc:creator>Игорь Санников</dc:creator>
  <cp:lastModifiedBy>USER</cp:lastModifiedBy>
  <cp:revision>23</cp:revision>
  <dcterms:created xsi:type="dcterms:W3CDTF">2020-05-15T17:31:53Z</dcterms:created>
  <dcterms:modified xsi:type="dcterms:W3CDTF">2023-09-27T03:02:26Z</dcterms:modified>
</cp:coreProperties>
</file>