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77" r:id="rId11"/>
    <p:sldId id="278" r:id="rId12"/>
    <p:sldId id="269" r:id="rId13"/>
    <p:sldId id="270" r:id="rId14"/>
    <p:sldId id="271" r:id="rId15"/>
    <p:sldId id="279" r:id="rId16"/>
    <p:sldId id="280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-787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D61F-0D63-4B94-A398-0D312B06E233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B89B-313E-47E6-89BD-66031BD5C3F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D61F-0D63-4B94-A398-0D312B06E233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B89B-313E-47E6-89BD-66031BD5C3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D61F-0D63-4B94-A398-0D312B06E233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B89B-313E-47E6-89BD-66031BD5C3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D61F-0D63-4B94-A398-0D312B06E233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B89B-313E-47E6-89BD-66031BD5C3F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D61F-0D63-4B94-A398-0D312B06E233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B89B-313E-47E6-89BD-66031BD5C3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D61F-0D63-4B94-A398-0D312B06E233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B89B-313E-47E6-89BD-66031BD5C3F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D61F-0D63-4B94-A398-0D312B06E233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B89B-313E-47E6-89BD-66031BD5C3F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D61F-0D63-4B94-A398-0D312B06E233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B89B-313E-47E6-89BD-66031BD5C3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D61F-0D63-4B94-A398-0D312B06E233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B89B-313E-47E6-89BD-66031BD5C3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D61F-0D63-4B94-A398-0D312B06E233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B89B-313E-47E6-89BD-66031BD5C3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D61F-0D63-4B94-A398-0D312B06E233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B89B-313E-47E6-89BD-66031BD5C3F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495D61F-0D63-4B94-A398-0D312B06E233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65B89B-313E-47E6-89BD-66031BD5C3F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0" y="0"/>
            <a:ext cx="9128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ля детского сада\ДЕТСКИЕ\ЭКОЛОГИЯ\Картинки\7 Загад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0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92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0"/>
            <a:ext cx="93519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89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635" y="5528"/>
            <a:ext cx="6771503" cy="685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2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266" y="-50097"/>
            <a:ext cx="9126553" cy="690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5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60" y="0"/>
            <a:ext cx="8879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8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39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51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64" y="33341"/>
            <a:ext cx="9744075" cy="67913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64" y="185741"/>
            <a:ext cx="9744075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7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3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08" y="0"/>
            <a:ext cx="10283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6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0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8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04" y="0"/>
            <a:ext cx="999799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404" y="152400"/>
            <a:ext cx="99979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5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099" y="96336"/>
            <a:ext cx="9391135" cy="674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6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41" y="-990600"/>
            <a:ext cx="8016240" cy="809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" y="-579120"/>
            <a:ext cx="10546080" cy="810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6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73" y="225232"/>
            <a:ext cx="9352529" cy="642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1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95250"/>
            <a:ext cx="10287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1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7" y="0"/>
            <a:ext cx="11318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2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9" y="4"/>
            <a:ext cx="1032733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48</TotalTime>
  <Words>0</Words>
  <Application>Microsoft Office PowerPoint</Application>
  <PresentationFormat>Произвольный</PresentationFormat>
  <Paragraphs>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2017-12-05T01:50:18Z</dcterms:created>
  <dcterms:modified xsi:type="dcterms:W3CDTF">2022-03-01T04:26:54Z</dcterms:modified>
</cp:coreProperties>
</file>