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картинки дед мороз\2022-02-16-08-51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 Про Деда Мороза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56088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</cp:revision>
  <dcterms:created xsi:type="dcterms:W3CDTF">2022-03-23T07:43:18Z</dcterms:created>
  <dcterms:modified xsi:type="dcterms:W3CDTF">2022-03-23T07:44:42Z</dcterms:modified>
</cp:coreProperties>
</file>