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3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картинки дед мороз\2022-02-16-08-51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548680"/>
            <a:ext cx="37444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о Деда Мороза Перевалова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6731" y="56653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</cp:revision>
  <dcterms:created xsi:type="dcterms:W3CDTF">2022-03-23T07:20:28Z</dcterms:created>
  <dcterms:modified xsi:type="dcterms:W3CDTF">2022-03-23T07:22:17Z</dcterms:modified>
</cp:coreProperties>
</file>