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картинки дед мороз\60229462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10" y="332656"/>
            <a:ext cx="55639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о Деда Мороза Апекин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55783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</cp:revision>
  <dcterms:created xsi:type="dcterms:W3CDTF">2022-03-23T07:15:51Z</dcterms:created>
  <dcterms:modified xsi:type="dcterms:W3CDTF">2022-03-23T07:17:32Z</dcterms:modified>
</cp:coreProperties>
</file>